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0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84"/>
  </p:normalViewPr>
  <p:slideViewPr>
    <p:cSldViewPr snapToGrid="0" snapToObjects="1">
      <p:cViewPr varScale="1">
        <p:scale>
          <a:sx n="109" d="100"/>
          <a:sy n="109" d="100"/>
        </p:scale>
        <p:origin x="5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7D96BB-C9D3-1D41-9617-A06FCC2D1A90}" type="doc">
      <dgm:prSet loTypeId="urn:microsoft.com/office/officeart/2005/8/layout/chevro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23C368D-26AA-784F-9336-38CC71721367}">
      <dgm:prSet/>
      <dgm:spPr/>
      <dgm:t>
        <a:bodyPr/>
        <a:lstStyle/>
        <a:p>
          <a:r>
            <a:rPr lang="es-CO" b="1" dirty="0">
              <a:solidFill>
                <a:schemeClr val="tx1"/>
              </a:solidFill>
            </a:rPr>
            <a:t>ETAPA 1 DE NO ARBITRABIIDAD: </a:t>
          </a:r>
          <a:r>
            <a:rPr lang="es-CO" b="1" dirty="0"/>
            <a:t> </a:t>
          </a:r>
        </a:p>
      </dgm:t>
    </dgm:pt>
    <dgm:pt modelId="{3408AC42-7E86-4D41-AA7E-AFA31F707C91}" type="parTrans" cxnId="{5B5E1AF4-5EAA-684A-918A-82FB3F8D37E8}">
      <dgm:prSet/>
      <dgm:spPr/>
      <dgm:t>
        <a:bodyPr/>
        <a:lstStyle/>
        <a:p>
          <a:endParaRPr lang="es-ES"/>
        </a:p>
      </dgm:t>
    </dgm:pt>
    <dgm:pt modelId="{EEC8F526-58AF-BA4E-8B28-4D0F9DE6C3FB}" type="sibTrans" cxnId="{5B5E1AF4-5EAA-684A-918A-82FB3F8D37E8}">
      <dgm:prSet/>
      <dgm:spPr/>
      <dgm:t>
        <a:bodyPr/>
        <a:lstStyle/>
        <a:p>
          <a:endParaRPr lang="es-ES"/>
        </a:p>
      </dgm:t>
    </dgm:pt>
    <dgm:pt modelId="{3C00B0FA-3A04-5148-8B7F-CB1C3FBC100A}">
      <dgm:prSet/>
      <dgm:spPr/>
      <dgm:t>
        <a:bodyPr/>
        <a:lstStyle/>
        <a:p>
          <a:pPr algn="just"/>
          <a:r>
            <a:rPr lang="es-ES_tradnl" dirty="0"/>
            <a:t>(i) las normas de libre competencia son de orden público y por ende, no transigibles (ii) todo lo que conlleva la ejecución de Prácticas Restrictivas es de orden extracontractual y, por tanto, rara vez puede estar amparado por la cláusula arbitral.</a:t>
          </a:r>
          <a:endParaRPr lang="es-ES" dirty="0"/>
        </a:p>
      </dgm:t>
    </dgm:pt>
    <dgm:pt modelId="{64BA108C-F8E2-FD44-B514-27454F141D09}" type="parTrans" cxnId="{C8AB748F-C1A5-5748-AC3A-D3C46AE1477B}">
      <dgm:prSet/>
      <dgm:spPr/>
      <dgm:t>
        <a:bodyPr/>
        <a:lstStyle/>
        <a:p>
          <a:endParaRPr lang="es-ES"/>
        </a:p>
      </dgm:t>
    </dgm:pt>
    <dgm:pt modelId="{A47AC7DA-C72E-F540-B400-65A648162FA5}" type="sibTrans" cxnId="{C8AB748F-C1A5-5748-AC3A-D3C46AE1477B}">
      <dgm:prSet/>
      <dgm:spPr/>
      <dgm:t>
        <a:bodyPr/>
        <a:lstStyle/>
        <a:p>
          <a:endParaRPr lang="es-ES"/>
        </a:p>
      </dgm:t>
    </dgm:pt>
    <dgm:pt modelId="{69A51307-75D9-9540-A824-A26E57EED5F0}" type="pres">
      <dgm:prSet presAssocID="{CA7D96BB-C9D3-1D41-9617-A06FCC2D1A90}" presName="linearFlow" presStyleCnt="0">
        <dgm:presLayoutVars>
          <dgm:dir/>
          <dgm:animLvl val="lvl"/>
          <dgm:resizeHandles val="exact"/>
        </dgm:presLayoutVars>
      </dgm:prSet>
      <dgm:spPr/>
    </dgm:pt>
    <dgm:pt modelId="{36B3F24B-651C-A14C-97CD-7CFD71C56FCE}" type="pres">
      <dgm:prSet presAssocID="{323C368D-26AA-784F-9336-38CC71721367}" presName="composite" presStyleCnt="0"/>
      <dgm:spPr/>
    </dgm:pt>
    <dgm:pt modelId="{2D0DED5E-1F9D-594A-AE4A-852987689262}" type="pres">
      <dgm:prSet presAssocID="{323C368D-26AA-784F-9336-38CC71721367}" presName="parentText" presStyleLbl="alignNode1" presStyleIdx="0" presStyleCnt="1" custScaleX="165471" custScaleY="141107">
        <dgm:presLayoutVars>
          <dgm:chMax val="1"/>
          <dgm:bulletEnabled val="1"/>
        </dgm:presLayoutVars>
      </dgm:prSet>
      <dgm:spPr/>
    </dgm:pt>
    <dgm:pt modelId="{78150091-0363-4F48-BCF0-ADC67F5A6C8E}" type="pres">
      <dgm:prSet presAssocID="{323C368D-26AA-784F-9336-38CC71721367}" presName="descendantText" presStyleLbl="alignAcc1" presStyleIdx="0" presStyleCnt="1" custScaleX="88707" custScaleY="146964">
        <dgm:presLayoutVars>
          <dgm:bulletEnabled val="1"/>
        </dgm:presLayoutVars>
      </dgm:prSet>
      <dgm:spPr/>
    </dgm:pt>
  </dgm:ptLst>
  <dgm:cxnLst>
    <dgm:cxn modelId="{97899D80-016B-ED43-BCE8-6DFEE63AB669}" type="presOf" srcId="{CA7D96BB-C9D3-1D41-9617-A06FCC2D1A90}" destId="{69A51307-75D9-9540-A824-A26E57EED5F0}" srcOrd="0" destOrd="0" presId="urn:microsoft.com/office/officeart/2005/8/layout/chevron2"/>
    <dgm:cxn modelId="{C8AB748F-C1A5-5748-AC3A-D3C46AE1477B}" srcId="{323C368D-26AA-784F-9336-38CC71721367}" destId="{3C00B0FA-3A04-5148-8B7F-CB1C3FBC100A}" srcOrd="0" destOrd="0" parTransId="{64BA108C-F8E2-FD44-B514-27454F141D09}" sibTransId="{A47AC7DA-C72E-F540-B400-65A648162FA5}"/>
    <dgm:cxn modelId="{BCA9E1C8-70A6-2D42-979C-1AD555C9D2BC}" type="presOf" srcId="{3C00B0FA-3A04-5148-8B7F-CB1C3FBC100A}" destId="{78150091-0363-4F48-BCF0-ADC67F5A6C8E}" srcOrd="0" destOrd="0" presId="urn:microsoft.com/office/officeart/2005/8/layout/chevron2"/>
    <dgm:cxn modelId="{C9F49DE4-C76B-6847-A48D-261484BD4512}" type="presOf" srcId="{323C368D-26AA-784F-9336-38CC71721367}" destId="{2D0DED5E-1F9D-594A-AE4A-852987689262}" srcOrd="0" destOrd="0" presId="urn:microsoft.com/office/officeart/2005/8/layout/chevron2"/>
    <dgm:cxn modelId="{5B5E1AF4-5EAA-684A-918A-82FB3F8D37E8}" srcId="{CA7D96BB-C9D3-1D41-9617-A06FCC2D1A90}" destId="{323C368D-26AA-784F-9336-38CC71721367}" srcOrd="0" destOrd="0" parTransId="{3408AC42-7E86-4D41-AA7E-AFA31F707C91}" sibTransId="{EEC8F526-58AF-BA4E-8B28-4D0F9DE6C3FB}"/>
    <dgm:cxn modelId="{07EFD4F9-6DAE-934C-9A0B-73266255CA4B}" type="presParOf" srcId="{69A51307-75D9-9540-A824-A26E57EED5F0}" destId="{36B3F24B-651C-A14C-97CD-7CFD71C56FCE}" srcOrd="0" destOrd="0" presId="urn:microsoft.com/office/officeart/2005/8/layout/chevron2"/>
    <dgm:cxn modelId="{652C04A1-DFAE-E940-8894-1BBA95D209B2}" type="presParOf" srcId="{36B3F24B-651C-A14C-97CD-7CFD71C56FCE}" destId="{2D0DED5E-1F9D-594A-AE4A-852987689262}" srcOrd="0" destOrd="0" presId="urn:microsoft.com/office/officeart/2005/8/layout/chevron2"/>
    <dgm:cxn modelId="{0F9EEF7E-2E03-DE44-B141-BEB68D3C8E28}" type="presParOf" srcId="{36B3F24B-651C-A14C-97CD-7CFD71C56FCE}" destId="{78150091-0363-4F48-BCF0-ADC67F5A6C8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7D96BB-C9D3-1D41-9617-A06FCC2D1A90}" type="doc">
      <dgm:prSet loTypeId="urn:microsoft.com/office/officeart/2005/8/layout/chevro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23C368D-26AA-784F-9336-38CC71721367}">
      <dgm:prSet custT="1"/>
      <dgm:spPr/>
      <dgm:t>
        <a:bodyPr/>
        <a:lstStyle/>
        <a:p>
          <a:r>
            <a:rPr lang="es-CO" sz="1100" b="1" dirty="0">
              <a:solidFill>
                <a:schemeClr val="tx1"/>
              </a:solidFill>
            </a:rPr>
            <a:t>ETAPA 2 ARBTRABILIDAD</a:t>
          </a:r>
          <a:r>
            <a:rPr lang="es-CO" sz="900" b="1" dirty="0">
              <a:solidFill>
                <a:schemeClr val="tx1"/>
              </a:solidFill>
            </a:rPr>
            <a:t>:  </a:t>
          </a:r>
        </a:p>
      </dgm:t>
    </dgm:pt>
    <dgm:pt modelId="{3408AC42-7E86-4D41-AA7E-AFA31F707C91}" type="parTrans" cxnId="{5B5E1AF4-5EAA-684A-918A-82FB3F8D37E8}">
      <dgm:prSet/>
      <dgm:spPr/>
      <dgm:t>
        <a:bodyPr/>
        <a:lstStyle/>
        <a:p>
          <a:endParaRPr lang="es-ES"/>
        </a:p>
      </dgm:t>
    </dgm:pt>
    <dgm:pt modelId="{EEC8F526-58AF-BA4E-8B28-4D0F9DE6C3FB}" type="sibTrans" cxnId="{5B5E1AF4-5EAA-684A-918A-82FB3F8D37E8}">
      <dgm:prSet/>
      <dgm:spPr/>
      <dgm:t>
        <a:bodyPr/>
        <a:lstStyle/>
        <a:p>
          <a:endParaRPr lang="es-ES"/>
        </a:p>
      </dgm:t>
    </dgm:pt>
    <dgm:pt modelId="{9D715C31-C5AD-F347-9596-C34EFBCB2DDD}">
      <dgm:prSet custT="1"/>
      <dgm:spPr/>
      <dgm:t>
        <a:bodyPr/>
        <a:lstStyle/>
        <a:p>
          <a:pPr algn="just"/>
          <a:r>
            <a:rPr lang="es-ES_tradnl" sz="2000" dirty="0"/>
            <a:t> Sentencia Eco </a:t>
          </a:r>
          <a:r>
            <a:rPr lang="es-ES_tradnl" sz="2000" dirty="0" err="1"/>
            <a:t>Swiss</a:t>
          </a:r>
          <a:r>
            <a:rPr lang="es-ES_tradnl" sz="2000" dirty="0"/>
            <a:t> Chine Time versus Benetton.  El reconocimiento y ejecución del laudo en el ámbito implica su confrontación con las normas comunitarias de libre competencia (artículos 101 y 102 del TFUE)</a:t>
          </a:r>
          <a:endParaRPr lang="es-ES" sz="2000" dirty="0"/>
        </a:p>
      </dgm:t>
    </dgm:pt>
    <dgm:pt modelId="{A59B2C06-7528-044B-B1B5-FE68D84FA5B2}" type="parTrans" cxnId="{50FF52AA-98FF-F544-B234-B05592354385}">
      <dgm:prSet/>
      <dgm:spPr/>
      <dgm:t>
        <a:bodyPr/>
        <a:lstStyle/>
        <a:p>
          <a:endParaRPr lang="es-ES"/>
        </a:p>
      </dgm:t>
    </dgm:pt>
    <dgm:pt modelId="{061EA6F5-50EF-7544-9D88-8D5BC7A9EFBC}" type="sibTrans" cxnId="{50FF52AA-98FF-F544-B234-B05592354385}">
      <dgm:prSet/>
      <dgm:spPr/>
      <dgm:t>
        <a:bodyPr/>
        <a:lstStyle/>
        <a:p>
          <a:endParaRPr lang="es-ES"/>
        </a:p>
      </dgm:t>
    </dgm:pt>
    <dgm:pt modelId="{69A51307-75D9-9540-A824-A26E57EED5F0}" type="pres">
      <dgm:prSet presAssocID="{CA7D96BB-C9D3-1D41-9617-A06FCC2D1A90}" presName="linearFlow" presStyleCnt="0">
        <dgm:presLayoutVars>
          <dgm:dir/>
          <dgm:animLvl val="lvl"/>
          <dgm:resizeHandles val="exact"/>
        </dgm:presLayoutVars>
      </dgm:prSet>
      <dgm:spPr/>
    </dgm:pt>
    <dgm:pt modelId="{36B3F24B-651C-A14C-97CD-7CFD71C56FCE}" type="pres">
      <dgm:prSet presAssocID="{323C368D-26AA-784F-9336-38CC71721367}" presName="composite" presStyleCnt="0"/>
      <dgm:spPr/>
    </dgm:pt>
    <dgm:pt modelId="{2D0DED5E-1F9D-594A-AE4A-852987689262}" type="pres">
      <dgm:prSet presAssocID="{323C368D-26AA-784F-9336-38CC71721367}" presName="parentText" presStyleLbl="alignNode1" presStyleIdx="0" presStyleCnt="1" custScaleX="151860" custLinFactNeighborX="25049" custLinFactNeighborY="-2497">
        <dgm:presLayoutVars>
          <dgm:chMax val="1"/>
          <dgm:bulletEnabled val="1"/>
        </dgm:presLayoutVars>
      </dgm:prSet>
      <dgm:spPr/>
    </dgm:pt>
    <dgm:pt modelId="{78150091-0363-4F48-BCF0-ADC67F5A6C8E}" type="pres">
      <dgm:prSet presAssocID="{323C368D-26AA-784F-9336-38CC71721367}" presName="descendantText" presStyleLbl="alignAcc1" presStyleIdx="0" presStyleCnt="1" custScaleX="89943" custScaleY="109054" custLinFactNeighborX="4064" custLinFactNeighborY="8017">
        <dgm:presLayoutVars>
          <dgm:bulletEnabled val="1"/>
        </dgm:presLayoutVars>
      </dgm:prSet>
      <dgm:spPr/>
    </dgm:pt>
  </dgm:ptLst>
  <dgm:cxnLst>
    <dgm:cxn modelId="{A6EAD35D-3938-CE4F-9FF0-24BEE007B704}" type="presOf" srcId="{9D715C31-C5AD-F347-9596-C34EFBCB2DDD}" destId="{78150091-0363-4F48-BCF0-ADC67F5A6C8E}" srcOrd="0" destOrd="0" presId="urn:microsoft.com/office/officeart/2005/8/layout/chevron2"/>
    <dgm:cxn modelId="{97899D80-016B-ED43-BCE8-6DFEE63AB669}" type="presOf" srcId="{CA7D96BB-C9D3-1D41-9617-A06FCC2D1A90}" destId="{69A51307-75D9-9540-A824-A26E57EED5F0}" srcOrd="0" destOrd="0" presId="urn:microsoft.com/office/officeart/2005/8/layout/chevron2"/>
    <dgm:cxn modelId="{50FF52AA-98FF-F544-B234-B05592354385}" srcId="{323C368D-26AA-784F-9336-38CC71721367}" destId="{9D715C31-C5AD-F347-9596-C34EFBCB2DDD}" srcOrd="0" destOrd="0" parTransId="{A59B2C06-7528-044B-B1B5-FE68D84FA5B2}" sibTransId="{061EA6F5-50EF-7544-9D88-8D5BC7A9EFBC}"/>
    <dgm:cxn modelId="{C9F49DE4-C76B-6847-A48D-261484BD4512}" type="presOf" srcId="{323C368D-26AA-784F-9336-38CC71721367}" destId="{2D0DED5E-1F9D-594A-AE4A-852987689262}" srcOrd="0" destOrd="0" presId="urn:microsoft.com/office/officeart/2005/8/layout/chevron2"/>
    <dgm:cxn modelId="{5B5E1AF4-5EAA-684A-918A-82FB3F8D37E8}" srcId="{CA7D96BB-C9D3-1D41-9617-A06FCC2D1A90}" destId="{323C368D-26AA-784F-9336-38CC71721367}" srcOrd="0" destOrd="0" parTransId="{3408AC42-7E86-4D41-AA7E-AFA31F707C91}" sibTransId="{EEC8F526-58AF-BA4E-8B28-4D0F9DE6C3FB}"/>
    <dgm:cxn modelId="{07EFD4F9-6DAE-934C-9A0B-73266255CA4B}" type="presParOf" srcId="{69A51307-75D9-9540-A824-A26E57EED5F0}" destId="{36B3F24B-651C-A14C-97CD-7CFD71C56FCE}" srcOrd="0" destOrd="0" presId="urn:microsoft.com/office/officeart/2005/8/layout/chevron2"/>
    <dgm:cxn modelId="{652C04A1-DFAE-E940-8894-1BBA95D209B2}" type="presParOf" srcId="{36B3F24B-651C-A14C-97CD-7CFD71C56FCE}" destId="{2D0DED5E-1F9D-594A-AE4A-852987689262}" srcOrd="0" destOrd="0" presId="urn:microsoft.com/office/officeart/2005/8/layout/chevron2"/>
    <dgm:cxn modelId="{0F9EEF7E-2E03-DE44-B141-BEB68D3C8E28}" type="presParOf" srcId="{36B3F24B-651C-A14C-97CD-7CFD71C56FCE}" destId="{78150091-0363-4F48-BCF0-ADC67F5A6C8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7D96BB-C9D3-1D41-9617-A06FCC2D1A90}" type="doc">
      <dgm:prSet loTypeId="urn:microsoft.com/office/officeart/2005/8/layout/chevro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23C368D-26AA-784F-9336-38CC71721367}">
      <dgm:prSet/>
      <dgm:spPr/>
      <dgm:t>
        <a:bodyPr/>
        <a:lstStyle/>
        <a:p>
          <a:pPr algn="ctr"/>
          <a:r>
            <a:rPr lang="es-CO" b="1" dirty="0">
              <a:solidFill>
                <a:schemeClr val="tx1"/>
              </a:solidFill>
            </a:rPr>
            <a:t>ETAPA 3 FORTALECIMIENTO DEL ARBITRAJE</a:t>
          </a:r>
        </a:p>
      </dgm:t>
    </dgm:pt>
    <dgm:pt modelId="{3408AC42-7E86-4D41-AA7E-AFA31F707C91}" type="parTrans" cxnId="{5B5E1AF4-5EAA-684A-918A-82FB3F8D37E8}">
      <dgm:prSet/>
      <dgm:spPr/>
      <dgm:t>
        <a:bodyPr/>
        <a:lstStyle/>
        <a:p>
          <a:endParaRPr lang="es-ES"/>
        </a:p>
      </dgm:t>
    </dgm:pt>
    <dgm:pt modelId="{EEC8F526-58AF-BA4E-8B28-4D0F9DE6C3FB}" type="sibTrans" cxnId="{5B5E1AF4-5EAA-684A-918A-82FB3F8D37E8}">
      <dgm:prSet/>
      <dgm:spPr/>
      <dgm:t>
        <a:bodyPr/>
        <a:lstStyle/>
        <a:p>
          <a:endParaRPr lang="es-ES"/>
        </a:p>
      </dgm:t>
    </dgm:pt>
    <dgm:pt modelId="{9D715C31-C5AD-F347-9596-C34EFBCB2DDD}">
      <dgm:prSet custT="1"/>
      <dgm:spPr/>
      <dgm:t>
        <a:bodyPr/>
        <a:lstStyle/>
        <a:p>
          <a:pPr algn="l"/>
          <a:r>
            <a:rPr lang="es-ES_tradnl" sz="2000" dirty="0"/>
            <a:t>Reglamento 1/2003. </a:t>
          </a:r>
          <a:endParaRPr lang="es-ES" sz="2000" dirty="0"/>
        </a:p>
      </dgm:t>
    </dgm:pt>
    <dgm:pt modelId="{A59B2C06-7528-044B-B1B5-FE68D84FA5B2}" type="parTrans" cxnId="{50FF52AA-98FF-F544-B234-B05592354385}">
      <dgm:prSet/>
      <dgm:spPr/>
      <dgm:t>
        <a:bodyPr/>
        <a:lstStyle/>
        <a:p>
          <a:endParaRPr lang="es-ES"/>
        </a:p>
      </dgm:t>
    </dgm:pt>
    <dgm:pt modelId="{061EA6F5-50EF-7544-9D88-8D5BC7A9EFBC}" type="sibTrans" cxnId="{50FF52AA-98FF-F544-B234-B05592354385}">
      <dgm:prSet/>
      <dgm:spPr/>
      <dgm:t>
        <a:bodyPr/>
        <a:lstStyle/>
        <a:p>
          <a:endParaRPr lang="es-ES"/>
        </a:p>
      </dgm:t>
    </dgm:pt>
    <dgm:pt modelId="{596B97BE-7046-234F-8A56-5A7FD76C792A}">
      <dgm:prSet custT="1"/>
      <dgm:spPr/>
      <dgm:t>
        <a:bodyPr/>
        <a:lstStyle/>
        <a:p>
          <a:pPr algn="just"/>
          <a:r>
            <a:rPr lang="es-ES_tradnl" sz="2000" dirty="0"/>
            <a:t>Directiva de 2014/104/UE = Directiva de daños derivados de ilícitos </a:t>
          </a:r>
          <a:r>
            <a:rPr lang="es-ES_tradnl" sz="2000" dirty="0" err="1"/>
            <a:t>anticoncurrenciales</a:t>
          </a:r>
          <a:r>
            <a:rPr lang="es-ES_tradnl" sz="2000" dirty="0"/>
            <a:t>.</a:t>
          </a:r>
          <a:endParaRPr lang="es-CO" sz="2000" dirty="0"/>
        </a:p>
      </dgm:t>
    </dgm:pt>
    <dgm:pt modelId="{C19F0574-9CCD-DC47-B31A-103FE6AEBBBB}" type="parTrans" cxnId="{09A16895-74DC-7B42-AFB5-EA490A576F40}">
      <dgm:prSet/>
      <dgm:spPr/>
      <dgm:t>
        <a:bodyPr/>
        <a:lstStyle/>
        <a:p>
          <a:endParaRPr lang="es-ES"/>
        </a:p>
      </dgm:t>
    </dgm:pt>
    <dgm:pt modelId="{2E579FAE-ECF3-5D4C-8E7E-2D056D4A7B5A}" type="sibTrans" cxnId="{09A16895-74DC-7B42-AFB5-EA490A576F40}">
      <dgm:prSet/>
      <dgm:spPr/>
      <dgm:t>
        <a:bodyPr/>
        <a:lstStyle/>
        <a:p>
          <a:endParaRPr lang="es-ES"/>
        </a:p>
      </dgm:t>
    </dgm:pt>
    <dgm:pt modelId="{69A51307-75D9-9540-A824-A26E57EED5F0}" type="pres">
      <dgm:prSet presAssocID="{CA7D96BB-C9D3-1D41-9617-A06FCC2D1A90}" presName="linearFlow" presStyleCnt="0">
        <dgm:presLayoutVars>
          <dgm:dir/>
          <dgm:animLvl val="lvl"/>
          <dgm:resizeHandles val="exact"/>
        </dgm:presLayoutVars>
      </dgm:prSet>
      <dgm:spPr/>
    </dgm:pt>
    <dgm:pt modelId="{36B3F24B-651C-A14C-97CD-7CFD71C56FCE}" type="pres">
      <dgm:prSet presAssocID="{323C368D-26AA-784F-9336-38CC71721367}" presName="composite" presStyleCnt="0"/>
      <dgm:spPr/>
    </dgm:pt>
    <dgm:pt modelId="{2D0DED5E-1F9D-594A-AE4A-852987689262}" type="pres">
      <dgm:prSet presAssocID="{323C368D-26AA-784F-9336-38CC71721367}" presName="parentText" presStyleLbl="alignNode1" presStyleIdx="0" presStyleCnt="1" custScaleX="126869" custLinFactNeighborX="-59048" custLinFactNeighborY="-17272">
        <dgm:presLayoutVars>
          <dgm:chMax val="1"/>
          <dgm:bulletEnabled val="1"/>
        </dgm:presLayoutVars>
      </dgm:prSet>
      <dgm:spPr/>
    </dgm:pt>
    <dgm:pt modelId="{78150091-0363-4F48-BCF0-ADC67F5A6C8E}" type="pres">
      <dgm:prSet presAssocID="{323C368D-26AA-784F-9336-38CC71721367}" presName="descendantText" presStyleLbl="alignAcc1" presStyleIdx="0" presStyleCnt="1" custScaleX="91523" custScaleY="126258" custLinFactNeighborX="-1253" custLinFactNeighborY="-1668">
        <dgm:presLayoutVars>
          <dgm:bulletEnabled val="1"/>
        </dgm:presLayoutVars>
      </dgm:prSet>
      <dgm:spPr/>
    </dgm:pt>
  </dgm:ptLst>
  <dgm:cxnLst>
    <dgm:cxn modelId="{A6EAD35D-3938-CE4F-9FF0-24BEE007B704}" type="presOf" srcId="{9D715C31-C5AD-F347-9596-C34EFBCB2DDD}" destId="{78150091-0363-4F48-BCF0-ADC67F5A6C8E}" srcOrd="0" destOrd="0" presId="urn:microsoft.com/office/officeart/2005/8/layout/chevron2"/>
    <dgm:cxn modelId="{97899D80-016B-ED43-BCE8-6DFEE63AB669}" type="presOf" srcId="{CA7D96BB-C9D3-1D41-9617-A06FCC2D1A90}" destId="{69A51307-75D9-9540-A824-A26E57EED5F0}" srcOrd="0" destOrd="0" presId="urn:microsoft.com/office/officeart/2005/8/layout/chevron2"/>
    <dgm:cxn modelId="{09A16895-74DC-7B42-AFB5-EA490A576F40}" srcId="{323C368D-26AA-784F-9336-38CC71721367}" destId="{596B97BE-7046-234F-8A56-5A7FD76C792A}" srcOrd="1" destOrd="0" parTransId="{C19F0574-9CCD-DC47-B31A-103FE6AEBBBB}" sibTransId="{2E579FAE-ECF3-5D4C-8E7E-2D056D4A7B5A}"/>
    <dgm:cxn modelId="{50FF52AA-98FF-F544-B234-B05592354385}" srcId="{323C368D-26AA-784F-9336-38CC71721367}" destId="{9D715C31-C5AD-F347-9596-C34EFBCB2DDD}" srcOrd="0" destOrd="0" parTransId="{A59B2C06-7528-044B-B1B5-FE68D84FA5B2}" sibTransId="{061EA6F5-50EF-7544-9D88-8D5BC7A9EFBC}"/>
    <dgm:cxn modelId="{C9F49DE4-C76B-6847-A48D-261484BD4512}" type="presOf" srcId="{323C368D-26AA-784F-9336-38CC71721367}" destId="{2D0DED5E-1F9D-594A-AE4A-852987689262}" srcOrd="0" destOrd="0" presId="urn:microsoft.com/office/officeart/2005/8/layout/chevron2"/>
    <dgm:cxn modelId="{5B5E1AF4-5EAA-684A-918A-82FB3F8D37E8}" srcId="{CA7D96BB-C9D3-1D41-9617-A06FCC2D1A90}" destId="{323C368D-26AA-784F-9336-38CC71721367}" srcOrd="0" destOrd="0" parTransId="{3408AC42-7E86-4D41-AA7E-AFA31F707C91}" sibTransId="{EEC8F526-58AF-BA4E-8B28-4D0F9DE6C3FB}"/>
    <dgm:cxn modelId="{A729F6FB-8F26-0C44-B52B-059F164B0C28}" type="presOf" srcId="{596B97BE-7046-234F-8A56-5A7FD76C792A}" destId="{78150091-0363-4F48-BCF0-ADC67F5A6C8E}" srcOrd="0" destOrd="1" presId="urn:microsoft.com/office/officeart/2005/8/layout/chevron2"/>
    <dgm:cxn modelId="{07EFD4F9-6DAE-934C-9A0B-73266255CA4B}" type="presParOf" srcId="{69A51307-75D9-9540-A824-A26E57EED5F0}" destId="{36B3F24B-651C-A14C-97CD-7CFD71C56FCE}" srcOrd="0" destOrd="0" presId="urn:microsoft.com/office/officeart/2005/8/layout/chevron2"/>
    <dgm:cxn modelId="{652C04A1-DFAE-E940-8894-1BBA95D209B2}" type="presParOf" srcId="{36B3F24B-651C-A14C-97CD-7CFD71C56FCE}" destId="{2D0DED5E-1F9D-594A-AE4A-852987689262}" srcOrd="0" destOrd="0" presId="urn:microsoft.com/office/officeart/2005/8/layout/chevron2"/>
    <dgm:cxn modelId="{0F9EEF7E-2E03-DE44-B141-BEB68D3C8E28}" type="presParOf" srcId="{36B3F24B-651C-A14C-97CD-7CFD71C56FCE}" destId="{78150091-0363-4F48-BCF0-ADC67F5A6C8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DCA08AC-9712-464C-BAD9-38F73D3D5543}" type="doc">
      <dgm:prSet loTypeId="urn:microsoft.com/office/officeart/2005/8/layout/hierarchy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15A4AFC-0FDF-EC40-866F-6D46687CAD89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NULIDAD  </a:t>
          </a:r>
        </a:p>
        <a:p>
          <a:r>
            <a:rPr lang="es-ES" b="1" dirty="0">
              <a:solidFill>
                <a:schemeClr val="tx1"/>
              </a:solidFill>
            </a:rPr>
            <a:t>ABSOLUTA </a:t>
          </a:r>
        </a:p>
      </dgm:t>
    </dgm:pt>
    <dgm:pt modelId="{BA0D0439-6A51-9F46-9265-8487EA6D9BC7}" type="parTrans" cxnId="{0A74FA9D-739B-DF46-BD14-994F7EE186C6}">
      <dgm:prSet/>
      <dgm:spPr/>
      <dgm:t>
        <a:bodyPr/>
        <a:lstStyle/>
        <a:p>
          <a:endParaRPr lang="es-ES"/>
        </a:p>
      </dgm:t>
    </dgm:pt>
    <dgm:pt modelId="{24ABE23D-18F5-974E-8E15-42C22F3189CC}" type="sibTrans" cxnId="{0A74FA9D-739B-DF46-BD14-994F7EE186C6}">
      <dgm:prSet/>
      <dgm:spPr/>
      <dgm:t>
        <a:bodyPr/>
        <a:lstStyle/>
        <a:p>
          <a:endParaRPr lang="es-ES"/>
        </a:p>
      </dgm:t>
    </dgm:pt>
    <dgm:pt modelId="{540B725E-C54B-6241-8981-38518A86A136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RESPONSABILIDAD  CIVIL </a:t>
          </a:r>
        </a:p>
      </dgm:t>
    </dgm:pt>
    <dgm:pt modelId="{5F03D89D-AB92-7D42-B46E-5CA44E56B12A}" type="parTrans" cxnId="{7AA933AE-B229-D645-AB12-97E3FBE3E3F0}">
      <dgm:prSet/>
      <dgm:spPr/>
      <dgm:t>
        <a:bodyPr/>
        <a:lstStyle/>
        <a:p>
          <a:endParaRPr lang="es-ES"/>
        </a:p>
      </dgm:t>
    </dgm:pt>
    <dgm:pt modelId="{5724029D-BBE9-8B45-8A1C-03B6E02A38AD}" type="sibTrans" cxnId="{7AA933AE-B229-D645-AB12-97E3FBE3E3F0}">
      <dgm:prSet/>
      <dgm:spPr/>
      <dgm:t>
        <a:bodyPr/>
        <a:lstStyle/>
        <a:p>
          <a:endParaRPr lang="es-ES"/>
        </a:p>
      </dgm:t>
    </dgm:pt>
    <dgm:pt modelId="{D35E563B-0EE7-2842-85E3-C6DE3A367583}">
      <dgm:prSet phldrT="[Texto]"/>
      <dgm:spPr>
        <a:ln>
          <a:solidFill>
            <a:schemeClr val="accent5">
              <a:lumMod val="60000"/>
              <a:lumOff val="40000"/>
            </a:schemeClr>
          </a:solidFill>
        </a:ln>
      </dgm:spPr>
      <dgm:t>
        <a:bodyPr/>
        <a:lstStyle/>
        <a:p>
          <a:r>
            <a:rPr lang="es-ES" b="1" dirty="0">
              <a:solidFill>
                <a:schemeClr val="tx1"/>
              </a:solidFill>
            </a:rPr>
            <a:t>ACCIÓN </a:t>
          </a:r>
        </a:p>
      </dgm:t>
    </dgm:pt>
    <dgm:pt modelId="{22015D7F-2136-8243-B78B-59FEF8BC3494}" type="parTrans" cxnId="{2A19FBF0-D934-3743-A912-5A92D8C3FBBC}">
      <dgm:prSet/>
      <dgm:spPr/>
      <dgm:t>
        <a:bodyPr/>
        <a:lstStyle/>
        <a:p>
          <a:endParaRPr lang="es-ES"/>
        </a:p>
      </dgm:t>
    </dgm:pt>
    <dgm:pt modelId="{05741B7C-ACC0-6048-B4EE-89D219645BC8}" type="sibTrans" cxnId="{2A19FBF0-D934-3743-A912-5A92D8C3FBBC}">
      <dgm:prSet/>
      <dgm:spPr/>
      <dgm:t>
        <a:bodyPr/>
        <a:lstStyle/>
        <a:p>
          <a:endParaRPr lang="es-ES"/>
        </a:p>
      </dgm:t>
    </dgm:pt>
    <dgm:pt modelId="{C382C5FB-3200-0844-A36A-9E73A1002442}">
      <dgm:prSet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ACCION O </a:t>
          </a:r>
        </a:p>
        <a:p>
          <a:r>
            <a:rPr lang="es-ES" b="1" dirty="0">
              <a:solidFill>
                <a:schemeClr val="tx1"/>
              </a:solidFill>
            </a:rPr>
            <a:t>EXCEPCIÓN</a:t>
          </a:r>
        </a:p>
      </dgm:t>
    </dgm:pt>
    <dgm:pt modelId="{BD212F71-7232-1E49-923D-C435BCB179BB}" type="parTrans" cxnId="{0FAACF2A-BE9B-C84F-A422-4829A559D5B0}">
      <dgm:prSet/>
      <dgm:spPr/>
      <dgm:t>
        <a:bodyPr/>
        <a:lstStyle/>
        <a:p>
          <a:endParaRPr lang="es-ES"/>
        </a:p>
      </dgm:t>
    </dgm:pt>
    <dgm:pt modelId="{52E6628B-967E-094A-8A2E-C9DF13E4BA7D}" type="sibTrans" cxnId="{0FAACF2A-BE9B-C84F-A422-4829A559D5B0}">
      <dgm:prSet/>
      <dgm:spPr/>
      <dgm:t>
        <a:bodyPr/>
        <a:lstStyle/>
        <a:p>
          <a:endParaRPr lang="es-ES"/>
        </a:p>
      </dgm:t>
    </dgm:pt>
    <dgm:pt modelId="{4AF6911A-1518-044C-9948-73A89A3B76F2}">
      <dgm:prSet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VALIDEZ/ INVALIDEZ DE UN PACTO CONTRACTUAL </a:t>
          </a:r>
        </a:p>
      </dgm:t>
    </dgm:pt>
    <dgm:pt modelId="{F11A5322-BDDB-C744-BABC-9EEF9E4DAE5A}" type="parTrans" cxnId="{B2A8C45B-351D-9445-8005-30FA0FD937DD}">
      <dgm:prSet/>
      <dgm:spPr/>
      <dgm:t>
        <a:bodyPr/>
        <a:lstStyle/>
        <a:p>
          <a:endParaRPr lang="es-ES"/>
        </a:p>
      </dgm:t>
    </dgm:pt>
    <dgm:pt modelId="{F8A764A1-CAE5-4343-AF7C-B9C1F8A26174}" type="sibTrans" cxnId="{B2A8C45B-351D-9445-8005-30FA0FD937DD}">
      <dgm:prSet/>
      <dgm:spPr/>
      <dgm:t>
        <a:bodyPr/>
        <a:lstStyle/>
        <a:p>
          <a:endParaRPr lang="es-ES"/>
        </a:p>
      </dgm:t>
    </dgm:pt>
    <dgm:pt modelId="{7A49CD8A-C6E3-FE43-AA7A-53C99C3D7E48}">
      <dgm:prSet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ACUERDOS VERTICALES </a:t>
          </a:r>
        </a:p>
        <a:p>
          <a:r>
            <a:rPr lang="es-ES" b="1" dirty="0">
              <a:solidFill>
                <a:schemeClr val="tx1"/>
              </a:solidFill>
            </a:rPr>
            <a:t>CLÁUSULAS DE NO COMPETENCIA Y DE EXCLUSIVIDAD</a:t>
          </a:r>
        </a:p>
      </dgm:t>
    </dgm:pt>
    <dgm:pt modelId="{CCDF386C-7E73-7F44-A827-654CDA354A8F}" type="parTrans" cxnId="{0DAF9F58-B637-5D4C-B636-E36BC7725063}">
      <dgm:prSet/>
      <dgm:spPr/>
      <dgm:t>
        <a:bodyPr/>
        <a:lstStyle/>
        <a:p>
          <a:endParaRPr lang="es-ES"/>
        </a:p>
      </dgm:t>
    </dgm:pt>
    <dgm:pt modelId="{6676E037-C85E-0D40-9792-E64188C4DB4F}" type="sibTrans" cxnId="{0DAF9F58-B637-5D4C-B636-E36BC7725063}">
      <dgm:prSet/>
      <dgm:spPr/>
      <dgm:t>
        <a:bodyPr/>
        <a:lstStyle/>
        <a:p>
          <a:endParaRPr lang="es-ES"/>
        </a:p>
      </dgm:t>
    </dgm:pt>
    <dgm:pt modelId="{C4794BD6-1522-0A4C-8FB0-C7F30785463F}">
      <dgm:prSet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DECLARACIÓN   + DAÑOS Y PERJUCIOS</a:t>
          </a:r>
        </a:p>
      </dgm:t>
    </dgm:pt>
    <dgm:pt modelId="{F99E5A46-C0B9-5C40-915C-2D7DB01BC884}" type="parTrans" cxnId="{0260CE1D-B0A2-194F-9158-44294BD34509}">
      <dgm:prSet/>
      <dgm:spPr/>
      <dgm:t>
        <a:bodyPr/>
        <a:lstStyle/>
        <a:p>
          <a:endParaRPr lang="es-ES"/>
        </a:p>
      </dgm:t>
    </dgm:pt>
    <dgm:pt modelId="{7D1DD216-7242-0249-ABEE-19170F2A5095}" type="sibTrans" cxnId="{0260CE1D-B0A2-194F-9158-44294BD34509}">
      <dgm:prSet/>
      <dgm:spPr/>
      <dgm:t>
        <a:bodyPr/>
        <a:lstStyle/>
        <a:p>
          <a:endParaRPr lang="es-ES"/>
        </a:p>
      </dgm:t>
    </dgm:pt>
    <dgm:pt modelId="{F25CD17A-6C3F-BA40-AD4A-2C434D578534}">
      <dgm:prSet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ACUERDOS/ ABUSO DE LA POSICIÓN DE DOMINIO </a:t>
          </a:r>
        </a:p>
      </dgm:t>
    </dgm:pt>
    <dgm:pt modelId="{FA4AE76F-9181-D647-B039-A7C89E8E877E}" type="parTrans" cxnId="{328072BF-1466-CE4B-8B2E-6C2A07753476}">
      <dgm:prSet/>
      <dgm:spPr/>
      <dgm:t>
        <a:bodyPr/>
        <a:lstStyle/>
        <a:p>
          <a:endParaRPr lang="es-ES"/>
        </a:p>
      </dgm:t>
    </dgm:pt>
    <dgm:pt modelId="{6AE7BB1A-9917-D54D-ABD6-867458CBF39B}" type="sibTrans" cxnId="{328072BF-1466-CE4B-8B2E-6C2A07753476}">
      <dgm:prSet/>
      <dgm:spPr/>
      <dgm:t>
        <a:bodyPr/>
        <a:lstStyle/>
        <a:p>
          <a:endParaRPr lang="es-ES"/>
        </a:p>
      </dgm:t>
    </dgm:pt>
    <dgm:pt modelId="{C175D85B-FD61-0545-A9C2-D7DAF9E78B1A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EFECTOS </a:t>
          </a:r>
        </a:p>
        <a:p>
          <a:r>
            <a:rPr lang="es-ES" b="1" dirty="0">
              <a:solidFill>
                <a:schemeClr val="tx1"/>
              </a:solidFill>
            </a:rPr>
            <a:t>CIVILES </a:t>
          </a:r>
        </a:p>
      </dgm:t>
    </dgm:pt>
    <dgm:pt modelId="{C0F8BF6B-D466-4D4B-839B-3C1782D00CF2}" type="sibTrans" cxnId="{45569D2B-C3F8-444E-9163-F8C79756EF94}">
      <dgm:prSet/>
      <dgm:spPr/>
      <dgm:t>
        <a:bodyPr/>
        <a:lstStyle/>
        <a:p>
          <a:endParaRPr lang="es-ES"/>
        </a:p>
      </dgm:t>
    </dgm:pt>
    <dgm:pt modelId="{3498A0F5-6285-1F4B-B38B-19BA7B1EB6EB}" type="parTrans" cxnId="{45569D2B-C3F8-444E-9163-F8C79756EF94}">
      <dgm:prSet/>
      <dgm:spPr/>
      <dgm:t>
        <a:bodyPr/>
        <a:lstStyle/>
        <a:p>
          <a:endParaRPr lang="es-ES"/>
        </a:p>
      </dgm:t>
    </dgm:pt>
    <dgm:pt modelId="{FDC206B7-395B-2D4A-92A9-0F98D7F2891C}">
      <dgm:prSet/>
      <dgm:spPr/>
      <dgm:t>
        <a:bodyPr/>
        <a:lstStyle/>
        <a:p>
          <a:r>
            <a:rPr lang="es-ES" b="1" dirty="0">
              <a:solidFill>
                <a:srgbClr val="FF0000"/>
              </a:solidFill>
            </a:rPr>
            <a:t>CONTRATO CON CLAUSULA COMPROMISORIA</a:t>
          </a:r>
        </a:p>
      </dgm:t>
    </dgm:pt>
    <dgm:pt modelId="{6EF53912-8114-4549-98D7-201E26121E66}" type="sibTrans" cxnId="{D7113122-6C44-7748-906A-8113B4A7E02B}">
      <dgm:prSet/>
      <dgm:spPr/>
      <dgm:t>
        <a:bodyPr/>
        <a:lstStyle/>
        <a:p>
          <a:endParaRPr lang="es-ES"/>
        </a:p>
      </dgm:t>
    </dgm:pt>
    <dgm:pt modelId="{27F35FC6-174E-044C-849E-D482E34A579E}" type="parTrans" cxnId="{D7113122-6C44-7748-906A-8113B4A7E02B}">
      <dgm:prSet/>
      <dgm:spPr/>
      <dgm:t>
        <a:bodyPr/>
        <a:lstStyle/>
        <a:p>
          <a:endParaRPr lang="es-ES"/>
        </a:p>
      </dgm:t>
    </dgm:pt>
    <dgm:pt modelId="{003D0C54-0531-8B40-AF66-2434339F240F}" type="pres">
      <dgm:prSet presAssocID="{8DCA08AC-9712-464C-BAD9-38F73D3D554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04BF71B-1950-924D-B735-6CE197C84859}" type="pres">
      <dgm:prSet presAssocID="{C175D85B-FD61-0545-A9C2-D7DAF9E78B1A}" presName="root1" presStyleCnt="0"/>
      <dgm:spPr/>
    </dgm:pt>
    <dgm:pt modelId="{703FEA90-CEC6-1349-A1DC-FE38EC246876}" type="pres">
      <dgm:prSet presAssocID="{C175D85B-FD61-0545-A9C2-D7DAF9E78B1A}" presName="LevelOneTextNode" presStyleLbl="node0" presStyleIdx="0" presStyleCnt="2" custScaleX="79392" custScaleY="162132" custLinFactNeighborX="-907" custLinFactNeighborY="-28638">
        <dgm:presLayoutVars>
          <dgm:chPref val="3"/>
        </dgm:presLayoutVars>
      </dgm:prSet>
      <dgm:spPr/>
    </dgm:pt>
    <dgm:pt modelId="{A1A80C73-F88D-B142-B815-4CB358761362}" type="pres">
      <dgm:prSet presAssocID="{C175D85B-FD61-0545-A9C2-D7DAF9E78B1A}" presName="level2hierChild" presStyleCnt="0"/>
      <dgm:spPr/>
    </dgm:pt>
    <dgm:pt modelId="{14471F26-5E23-5B47-9598-8388DF4575E6}" type="pres">
      <dgm:prSet presAssocID="{BA0D0439-6A51-9F46-9265-8487EA6D9BC7}" presName="conn2-1" presStyleLbl="parChTrans1D2" presStyleIdx="0" presStyleCnt="2"/>
      <dgm:spPr/>
    </dgm:pt>
    <dgm:pt modelId="{653125C5-3D1A-CB43-8DD6-10AB4C6EB880}" type="pres">
      <dgm:prSet presAssocID="{BA0D0439-6A51-9F46-9265-8487EA6D9BC7}" presName="connTx" presStyleLbl="parChTrans1D2" presStyleIdx="0" presStyleCnt="2"/>
      <dgm:spPr/>
    </dgm:pt>
    <dgm:pt modelId="{1BE94098-170B-6F47-BBBC-A2D8E6543252}" type="pres">
      <dgm:prSet presAssocID="{B15A4AFC-0FDF-EC40-866F-6D46687CAD89}" presName="root2" presStyleCnt="0"/>
      <dgm:spPr/>
    </dgm:pt>
    <dgm:pt modelId="{3E656F2D-8448-BD47-A2CC-18B373AD6050}" type="pres">
      <dgm:prSet presAssocID="{B15A4AFC-0FDF-EC40-866F-6D46687CAD89}" presName="LevelTwoTextNode" presStyleLbl="node2" presStyleIdx="0" presStyleCnt="2" custScaleX="95381">
        <dgm:presLayoutVars>
          <dgm:chPref val="3"/>
        </dgm:presLayoutVars>
      </dgm:prSet>
      <dgm:spPr/>
    </dgm:pt>
    <dgm:pt modelId="{BAA9381B-0831-E44C-824E-C5207F0DDD0F}" type="pres">
      <dgm:prSet presAssocID="{B15A4AFC-0FDF-EC40-866F-6D46687CAD89}" presName="level3hierChild" presStyleCnt="0"/>
      <dgm:spPr/>
    </dgm:pt>
    <dgm:pt modelId="{3F587D4C-9589-6C4D-A2A4-33A1F0343BC0}" type="pres">
      <dgm:prSet presAssocID="{BD212F71-7232-1E49-923D-C435BCB179BB}" presName="conn2-1" presStyleLbl="parChTrans1D3" presStyleIdx="0" presStyleCnt="2"/>
      <dgm:spPr/>
    </dgm:pt>
    <dgm:pt modelId="{F241DF39-5213-874A-83A5-FE88BD633185}" type="pres">
      <dgm:prSet presAssocID="{BD212F71-7232-1E49-923D-C435BCB179BB}" presName="connTx" presStyleLbl="parChTrans1D3" presStyleIdx="0" presStyleCnt="2"/>
      <dgm:spPr/>
    </dgm:pt>
    <dgm:pt modelId="{41286C27-D160-B94C-8A64-DD3ADA476376}" type="pres">
      <dgm:prSet presAssocID="{C382C5FB-3200-0844-A36A-9E73A1002442}" presName="root2" presStyleCnt="0"/>
      <dgm:spPr/>
    </dgm:pt>
    <dgm:pt modelId="{F1536DDD-B434-B74B-AFA6-574F0663BA4E}" type="pres">
      <dgm:prSet presAssocID="{C382C5FB-3200-0844-A36A-9E73A1002442}" presName="LevelTwoTextNode" presStyleLbl="node3" presStyleIdx="0" presStyleCnt="2">
        <dgm:presLayoutVars>
          <dgm:chPref val="3"/>
        </dgm:presLayoutVars>
      </dgm:prSet>
      <dgm:spPr/>
    </dgm:pt>
    <dgm:pt modelId="{3FB374E3-391B-D040-BABB-379D81E8C219}" type="pres">
      <dgm:prSet presAssocID="{C382C5FB-3200-0844-A36A-9E73A1002442}" presName="level3hierChild" presStyleCnt="0"/>
      <dgm:spPr/>
    </dgm:pt>
    <dgm:pt modelId="{BCD234D3-4ACF-374D-B1B1-7F66E4AA520A}" type="pres">
      <dgm:prSet presAssocID="{F11A5322-BDDB-C744-BABC-9EEF9E4DAE5A}" presName="conn2-1" presStyleLbl="parChTrans1D4" presStyleIdx="0" presStyleCnt="4"/>
      <dgm:spPr/>
    </dgm:pt>
    <dgm:pt modelId="{1EFEEFFE-1F30-6948-88DB-28FBBD7649A0}" type="pres">
      <dgm:prSet presAssocID="{F11A5322-BDDB-C744-BABC-9EEF9E4DAE5A}" presName="connTx" presStyleLbl="parChTrans1D4" presStyleIdx="0" presStyleCnt="4"/>
      <dgm:spPr/>
    </dgm:pt>
    <dgm:pt modelId="{32D3628D-CA87-E841-818F-6B5D51FE9DB6}" type="pres">
      <dgm:prSet presAssocID="{4AF6911A-1518-044C-9948-73A89A3B76F2}" presName="root2" presStyleCnt="0"/>
      <dgm:spPr/>
    </dgm:pt>
    <dgm:pt modelId="{37577FD8-AEF5-6A4E-8403-90CE0EE8CAA6}" type="pres">
      <dgm:prSet presAssocID="{4AF6911A-1518-044C-9948-73A89A3B76F2}" presName="LevelTwoTextNode" presStyleLbl="node4" presStyleIdx="0" presStyleCnt="4" custScaleX="109318" custScaleY="112177" custLinFactY="-21754" custLinFactNeighborX="4028" custLinFactNeighborY="-100000">
        <dgm:presLayoutVars>
          <dgm:chPref val="3"/>
        </dgm:presLayoutVars>
      </dgm:prSet>
      <dgm:spPr/>
    </dgm:pt>
    <dgm:pt modelId="{B7F5CF07-9B6C-AC43-90C7-98D80CECAA72}" type="pres">
      <dgm:prSet presAssocID="{4AF6911A-1518-044C-9948-73A89A3B76F2}" presName="level3hierChild" presStyleCnt="0"/>
      <dgm:spPr/>
    </dgm:pt>
    <dgm:pt modelId="{E650A1E7-3EBB-9343-B025-AA363F612D1E}" type="pres">
      <dgm:prSet presAssocID="{CCDF386C-7E73-7F44-A827-654CDA354A8F}" presName="conn2-1" presStyleLbl="parChTrans1D4" presStyleIdx="1" presStyleCnt="4"/>
      <dgm:spPr/>
    </dgm:pt>
    <dgm:pt modelId="{572ABB8E-AA07-8349-96E1-9DC0794E3FD5}" type="pres">
      <dgm:prSet presAssocID="{CCDF386C-7E73-7F44-A827-654CDA354A8F}" presName="connTx" presStyleLbl="parChTrans1D4" presStyleIdx="1" presStyleCnt="4"/>
      <dgm:spPr/>
    </dgm:pt>
    <dgm:pt modelId="{AC4450B5-8184-0E47-B0D3-497007F332DF}" type="pres">
      <dgm:prSet presAssocID="{7A49CD8A-C6E3-FE43-AA7A-53C99C3D7E48}" presName="root2" presStyleCnt="0"/>
      <dgm:spPr/>
    </dgm:pt>
    <dgm:pt modelId="{2173A453-C5F5-2C4A-AFCE-901970736AAF}" type="pres">
      <dgm:prSet presAssocID="{7A49CD8A-C6E3-FE43-AA7A-53C99C3D7E48}" presName="LevelTwoTextNode" presStyleLbl="node4" presStyleIdx="1" presStyleCnt="4">
        <dgm:presLayoutVars>
          <dgm:chPref val="3"/>
        </dgm:presLayoutVars>
      </dgm:prSet>
      <dgm:spPr/>
    </dgm:pt>
    <dgm:pt modelId="{2111D466-DD33-4B49-8F1C-4E09EBF9B166}" type="pres">
      <dgm:prSet presAssocID="{7A49CD8A-C6E3-FE43-AA7A-53C99C3D7E48}" presName="level3hierChild" presStyleCnt="0"/>
      <dgm:spPr/>
    </dgm:pt>
    <dgm:pt modelId="{9463A5C9-A9B5-AB4B-9DF5-C6A734D28A56}" type="pres">
      <dgm:prSet presAssocID="{5F03D89D-AB92-7D42-B46E-5CA44E56B12A}" presName="conn2-1" presStyleLbl="parChTrans1D2" presStyleIdx="1" presStyleCnt="2"/>
      <dgm:spPr/>
    </dgm:pt>
    <dgm:pt modelId="{ED459C2F-8B03-804F-B91A-61080E5F1A12}" type="pres">
      <dgm:prSet presAssocID="{5F03D89D-AB92-7D42-B46E-5CA44E56B12A}" presName="connTx" presStyleLbl="parChTrans1D2" presStyleIdx="1" presStyleCnt="2"/>
      <dgm:spPr/>
    </dgm:pt>
    <dgm:pt modelId="{45971FF5-4456-034B-AEAC-CD2060BA8F98}" type="pres">
      <dgm:prSet presAssocID="{540B725E-C54B-6241-8981-38518A86A136}" presName="root2" presStyleCnt="0"/>
      <dgm:spPr/>
    </dgm:pt>
    <dgm:pt modelId="{7B1E0EEA-9A0C-C24B-947C-EEFC5176CA03}" type="pres">
      <dgm:prSet presAssocID="{540B725E-C54B-6241-8981-38518A86A136}" presName="LevelTwoTextNode" presStyleLbl="node2" presStyleIdx="1" presStyleCnt="2" custScaleX="92866">
        <dgm:presLayoutVars>
          <dgm:chPref val="3"/>
        </dgm:presLayoutVars>
      </dgm:prSet>
      <dgm:spPr/>
    </dgm:pt>
    <dgm:pt modelId="{29D6978A-81DA-D749-8899-B91756264C58}" type="pres">
      <dgm:prSet presAssocID="{540B725E-C54B-6241-8981-38518A86A136}" presName="level3hierChild" presStyleCnt="0"/>
      <dgm:spPr/>
    </dgm:pt>
    <dgm:pt modelId="{AF932221-8C1A-E645-B9F4-FA1F55A61D57}" type="pres">
      <dgm:prSet presAssocID="{22015D7F-2136-8243-B78B-59FEF8BC3494}" presName="conn2-1" presStyleLbl="parChTrans1D3" presStyleIdx="1" presStyleCnt="2"/>
      <dgm:spPr/>
    </dgm:pt>
    <dgm:pt modelId="{492EA522-17C1-C44A-8EA3-5F2144661EE2}" type="pres">
      <dgm:prSet presAssocID="{22015D7F-2136-8243-B78B-59FEF8BC3494}" presName="connTx" presStyleLbl="parChTrans1D3" presStyleIdx="1" presStyleCnt="2"/>
      <dgm:spPr/>
    </dgm:pt>
    <dgm:pt modelId="{5F157482-803A-CC4D-B4F7-27860A609883}" type="pres">
      <dgm:prSet presAssocID="{D35E563B-0EE7-2842-85E3-C6DE3A367583}" presName="root2" presStyleCnt="0"/>
      <dgm:spPr/>
    </dgm:pt>
    <dgm:pt modelId="{D99235AB-7B6C-FC44-880B-50BD64B7BFB1}" type="pres">
      <dgm:prSet presAssocID="{D35E563B-0EE7-2842-85E3-C6DE3A367583}" presName="LevelTwoTextNode" presStyleLbl="node3" presStyleIdx="1" presStyleCnt="2" custScaleX="91685" custLinFactNeighborX="7088" custLinFactNeighborY="-2989">
        <dgm:presLayoutVars>
          <dgm:chPref val="3"/>
        </dgm:presLayoutVars>
      </dgm:prSet>
      <dgm:spPr/>
    </dgm:pt>
    <dgm:pt modelId="{A04B4D11-1EA8-8F4C-8DB2-90BAC635D555}" type="pres">
      <dgm:prSet presAssocID="{D35E563B-0EE7-2842-85E3-C6DE3A367583}" presName="level3hierChild" presStyleCnt="0"/>
      <dgm:spPr/>
    </dgm:pt>
    <dgm:pt modelId="{A0A196DC-4A80-744B-96DB-84C9D6E5CED5}" type="pres">
      <dgm:prSet presAssocID="{F99E5A46-C0B9-5C40-915C-2D7DB01BC884}" presName="conn2-1" presStyleLbl="parChTrans1D4" presStyleIdx="2" presStyleCnt="4"/>
      <dgm:spPr/>
    </dgm:pt>
    <dgm:pt modelId="{3A56EF36-A48A-9248-B27F-C8DB1B00E871}" type="pres">
      <dgm:prSet presAssocID="{F99E5A46-C0B9-5C40-915C-2D7DB01BC884}" presName="connTx" presStyleLbl="parChTrans1D4" presStyleIdx="2" presStyleCnt="4"/>
      <dgm:spPr/>
    </dgm:pt>
    <dgm:pt modelId="{2B5B0CE0-0740-9541-A242-45D1D4EE55BC}" type="pres">
      <dgm:prSet presAssocID="{C4794BD6-1522-0A4C-8FB0-C7F30785463F}" presName="root2" presStyleCnt="0"/>
      <dgm:spPr/>
    </dgm:pt>
    <dgm:pt modelId="{41D05D4C-2F16-CA42-8B66-10547AECD429}" type="pres">
      <dgm:prSet presAssocID="{C4794BD6-1522-0A4C-8FB0-C7F30785463F}" presName="LevelTwoTextNode" presStyleLbl="node4" presStyleIdx="2" presStyleCnt="4" custScaleY="92207" custLinFactNeighborX="17663" custLinFactNeighborY="95938">
        <dgm:presLayoutVars>
          <dgm:chPref val="3"/>
        </dgm:presLayoutVars>
      </dgm:prSet>
      <dgm:spPr/>
    </dgm:pt>
    <dgm:pt modelId="{8168DA70-9C14-764D-832B-EE8919F88AF7}" type="pres">
      <dgm:prSet presAssocID="{C4794BD6-1522-0A4C-8FB0-C7F30785463F}" presName="level3hierChild" presStyleCnt="0"/>
      <dgm:spPr/>
    </dgm:pt>
    <dgm:pt modelId="{E6A6B886-0244-4741-923C-B52F6013E379}" type="pres">
      <dgm:prSet presAssocID="{FA4AE76F-9181-D647-B039-A7C89E8E877E}" presName="conn2-1" presStyleLbl="parChTrans1D4" presStyleIdx="3" presStyleCnt="4"/>
      <dgm:spPr/>
    </dgm:pt>
    <dgm:pt modelId="{9EAB5D80-55D3-7846-ADBE-EAC7F6ABC07A}" type="pres">
      <dgm:prSet presAssocID="{FA4AE76F-9181-D647-B039-A7C89E8E877E}" presName="connTx" presStyleLbl="parChTrans1D4" presStyleIdx="3" presStyleCnt="4"/>
      <dgm:spPr/>
    </dgm:pt>
    <dgm:pt modelId="{A5C0FFF3-0E26-6645-8807-11B525B39489}" type="pres">
      <dgm:prSet presAssocID="{F25CD17A-6C3F-BA40-AD4A-2C434D578534}" presName="root2" presStyleCnt="0"/>
      <dgm:spPr/>
    </dgm:pt>
    <dgm:pt modelId="{B3D820A9-8F34-894C-9E45-C2B8939C1F83}" type="pres">
      <dgm:prSet presAssocID="{F25CD17A-6C3F-BA40-AD4A-2C434D578534}" presName="LevelTwoTextNode" presStyleLbl="node4" presStyleIdx="3" presStyleCnt="4" custLinFactNeighborX="19869" custLinFactNeighborY="-6077">
        <dgm:presLayoutVars>
          <dgm:chPref val="3"/>
        </dgm:presLayoutVars>
      </dgm:prSet>
      <dgm:spPr/>
    </dgm:pt>
    <dgm:pt modelId="{B0D28621-87B5-E04B-AF18-0EF3287AAF79}" type="pres">
      <dgm:prSet presAssocID="{F25CD17A-6C3F-BA40-AD4A-2C434D578534}" presName="level3hierChild" presStyleCnt="0"/>
      <dgm:spPr/>
    </dgm:pt>
    <dgm:pt modelId="{3C3E2234-F204-9C4B-9A68-943E6395AA33}" type="pres">
      <dgm:prSet presAssocID="{FDC206B7-395B-2D4A-92A9-0F98D7F2891C}" presName="root1" presStyleCnt="0"/>
      <dgm:spPr/>
    </dgm:pt>
    <dgm:pt modelId="{AB4335C3-98AD-384A-BBD0-08AD5F1D5639}" type="pres">
      <dgm:prSet presAssocID="{FDC206B7-395B-2D4A-92A9-0F98D7F2891C}" presName="LevelOneTextNode" presStyleLbl="node0" presStyleIdx="1" presStyleCnt="2" custScaleX="89353" custScaleY="186633" custLinFactX="100000" custLinFactY="48427" custLinFactNeighborX="157172" custLinFactNeighborY="100000">
        <dgm:presLayoutVars>
          <dgm:chPref val="3"/>
        </dgm:presLayoutVars>
      </dgm:prSet>
      <dgm:spPr/>
    </dgm:pt>
    <dgm:pt modelId="{6FD31197-44B9-A44C-B25F-4B8358264FE3}" type="pres">
      <dgm:prSet presAssocID="{FDC206B7-395B-2D4A-92A9-0F98D7F2891C}" presName="level2hierChild" presStyleCnt="0"/>
      <dgm:spPr/>
    </dgm:pt>
  </dgm:ptLst>
  <dgm:cxnLst>
    <dgm:cxn modelId="{42FC7609-CA56-A34A-B836-DC4B58A7775C}" type="presOf" srcId="{FA4AE76F-9181-D647-B039-A7C89E8E877E}" destId="{9EAB5D80-55D3-7846-ADBE-EAC7F6ABC07A}" srcOrd="1" destOrd="0" presId="urn:microsoft.com/office/officeart/2005/8/layout/hierarchy2"/>
    <dgm:cxn modelId="{F7B6FF0B-0121-6B4F-9F59-8D4166870237}" type="presOf" srcId="{D35E563B-0EE7-2842-85E3-C6DE3A367583}" destId="{D99235AB-7B6C-FC44-880B-50BD64B7BFB1}" srcOrd="0" destOrd="0" presId="urn:microsoft.com/office/officeart/2005/8/layout/hierarchy2"/>
    <dgm:cxn modelId="{812E020C-2C0A-9D44-999E-023B724F4B26}" type="presOf" srcId="{BA0D0439-6A51-9F46-9265-8487EA6D9BC7}" destId="{14471F26-5E23-5B47-9598-8388DF4575E6}" srcOrd="0" destOrd="0" presId="urn:microsoft.com/office/officeart/2005/8/layout/hierarchy2"/>
    <dgm:cxn modelId="{0260CE1D-B0A2-194F-9158-44294BD34509}" srcId="{D35E563B-0EE7-2842-85E3-C6DE3A367583}" destId="{C4794BD6-1522-0A4C-8FB0-C7F30785463F}" srcOrd="0" destOrd="0" parTransId="{F99E5A46-C0B9-5C40-915C-2D7DB01BC884}" sibTransId="{7D1DD216-7242-0249-ABEE-19170F2A5095}"/>
    <dgm:cxn modelId="{D7113122-6C44-7748-906A-8113B4A7E02B}" srcId="{8DCA08AC-9712-464C-BAD9-38F73D3D5543}" destId="{FDC206B7-395B-2D4A-92A9-0F98D7F2891C}" srcOrd="1" destOrd="0" parTransId="{27F35FC6-174E-044C-849E-D482E34A579E}" sibTransId="{6EF53912-8114-4549-98D7-201E26121E66}"/>
    <dgm:cxn modelId="{E6F9AC25-7A79-484B-8A5A-C2DE8C8BD622}" type="presOf" srcId="{C175D85B-FD61-0545-A9C2-D7DAF9E78B1A}" destId="{703FEA90-CEC6-1349-A1DC-FE38EC246876}" srcOrd="0" destOrd="0" presId="urn:microsoft.com/office/officeart/2005/8/layout/hierarchy2"/>
    <dgm:cxn modelId="{0FAACF2A-BE9B-C84F-A422-4829A559D5B0}" srcId="{B15A4AFC-0FDF-EC40-866F-6D46687CAD89}" destId="{C382C5FB-3200-0844-A36A-9E73A1002442}" srcOrd="0" destOrd="0" parTransId="{BD212F71-7232-1E49-923D-C435BCB179BB}" sibTransId="{52E6628B-967E-094A-8A2E-C9DF13E4BA7D}"/>
    <dgm:cxn modelId="{45569D2B-C3F8-444E-9163-F8C79756EF94}" srcId="{8DCA08AC-9712-464C-BAD9-38F73D3D5543}" destId="{C175D85B-FD61-0545-A9C2-D7DAF9E78B1A}" srcOrd="0" destOrd="0" parTransId="{3498A0F5-6285-1F4B-B38B-19BA7B1EB6EB}" sibTransId="{C0F8BF6B-D466-4D4B-839B-3C1782D00CF2}"/>
    <dgm:cxn modelId="{9CD94D43-590D-4642-ABD1-41F888C239C1}" type="presOf" srcId="{B15A4AFC-0FDF-EC40-866F-6D46687CAD89}" destId="{3E656F2D-8448-BD47-A2CC-18B373AD6050}" srcOrd="0" destOrd="0" presId="urn:microsoft.com/office/officeart/2005/8/layout/hierarchy2"/>
    <dgm:cxn modelId="{6074D646-1589-724E-9FED-075CEBBD922D}" type="presOf" srcId="{540B725E-C54B-6241-8981-38518A86A136}" destId="{7B1E0EEA-9A0C-C24B-947C-EEFC5176CA03}" srcOrd="0" destOrd="0" presId="urn:microsoft.com/office/officeart/2005/8/layout/hierarchy2"/>
    <dgm:cxn modelId="{0DAF9F58-B637-5D4C-B636-E36BC7725063}" srcId="{4AF6911A-1518-044C-9948-73A89A3B76F2}" destId="{7A49CD8A-C6E3-FE43-AA7A-53C99C3D7E48}" srcOrd="0" destOrd="0" parTransId="{CCDF386C-7E73-7F44-A827-654CDA354A8F}" sibTransId="{6676E037-C85E-0D40-9792-E64188C4DB4F}"/>
    <dgm:cxn modelId="{B2A8C45B-351D-9445-8005-30FA0FD937DD}" srcId="{C382C5FB-3200-0844-A36A-9E73A1002442}" destId="{4AF6911A-1518-044C-9948-73A89A3B76F2}" srcOrd="0" destOrd="0" parTransId="{F11A5322-BDDB-C744-BABC-9EEF9E4DAE5A}" sibTransId="{F8A764A1-CAE5-4343-AF7C-B9C1F8A26174}"/>
    <dgm:cxn modelId="{79BECE5C-5796-8A4A-B445-FAA0E2D898F1}" type="presOf" srcId="{CCDF386C-7E73-7F44-A827-654CDA354A8F}" destId="{E650A1E7-3EBB-9343-B025-AA363F612D1E}" srcOrd="0" destOrd="0" presId="urn:microsoft.com/office/officeart/2005/8/layout/hierarchy2"/>
    <dgm:cxn modelId="{A1A6C061-EE16-7642-8DD4-5F1FBA15A0A6}" type="presOf" srcId="{BD212F71-7232-1E49-923D-C435BCB179BB}" destId="{F241DF39-5213-874A-83A5-FE88BD633185}" srcOrd="1" destOrd="0" presId="urn:microsoft.com/office/officeart/2005/8/layout/hierarchy2"/>
    <dgm:cxn modelId="{9C66E86E-9733-554C-A405-E389B1A633A7}" type="presOf" srcId="{22015D7F-2136-8243-B78B-59FEF8BC3494}" destId="{AF932221-8C1A-E645-B9F4-FA1F55A61D57}" srcOrd="0" destOrd="0" presId="urn:microsoft.com/office/officeart/2005/8/layout/hierarchy2"/>
    <dgm:cxn modelId="{09AEB870-6AB2-F74E-BDC6-3D34672C3CE7}" type="presOf" srcId="{5F03D89D-AB92-7D42-B46E-5CA44E56B12A}" destId="{9463A5C9-A9B5-AB4B-9DF5-C6A734D28A56}" srcOrd="0" destOrd="0" presId="urn:microsoft.com/office/officeart/2005/8/layout/hierarchy2"/>
    <dgm:cxn modelId="{4F9B1B75-BF0D-454F-8E7F-1BB99CC84FE1}" type="presOf" srcId="{BD212F71-7232-1E49-923D-C435BCB179BB}" destId="{3F587D4C-9589-6C4D-A2A4-33A1F0343BC0}" srcOrd="0" destOrd="0" presId="urn:microsoft.com/office/officeart/2005/8/layout/hierarchy2"/>
    <dgm:cxn modelId="{A622918C-8617-8640-B755-8B6887BC4B72}" type="presOf" srcId="{C4794BD6-1522-0A4C-8FB0-C7F30785463F}" destId="{41D05D4C-2F16-CA42-8B66-10547AECD429}" srcOrd="0" destOrd="0" presId="urn:microsoft.com/office/officeart/2005/8/layout/hierarchy2"/>
    <dgm:cxn modelId="{89272F9B-D4AD-364A-A579-092E15DEB711}" type="presOf" srcId="{22015D7F-2136-8243-B78B-59FEF8BC3494}" destId="{492EA522-17C1-C44A-8EA3-5F2144661EE2}" srcOrd="1" destOrd="0" presId="urn:microsoft.com/office/officeart/2005/8/layout/hierarchy2"/>
    <dgm:cxn modelId="{7488909B-ED4E-DF4A-825D-ED9B3234823F}" type="presOf" srcId="{FDC206B7-395B-2D4A-92A9-0F98D7F2891C}" destId="{AB4335C3-98AD-384A-BBD0-08AD5F1D5639}" srcOrd="0" destOrd="0" presId="urn:microsoft.com/office/officeart/2005/8/layout/hierarchy2"/>
    <dgm:cxn modelId="{0A74FA9D-739B-DF46-BD14-994F7EE186C6}" srcId="{C175D85B-FD61-0545-A9C2-D7DAF9E78B1A}" destId="{B15A4AFC-0FDF-EC40-866F-6D46687CAD89}" srcOrd="0" destOrd="0" parTransId="{BA0D0439-6A51-9F46-9265-8487EA6D9BC7}" sibTransId="{24ABE23D-18F5-974E-8E15-42C22F3189CC}"/>
    <dgm:cxn modelId="{A57FF4AA-A753-8B48-A2E2-839C228EF572}" type="presOf" srcId="{8DCA08AC-9712-464C-BAD9-38F73D3D5543}" destId="{003D0C54-0531-8B40-AF66-2434339F240F}" srcOrd="0" destOrd="0" presId="urn:microsoft.com/office/officeart/2005/8/layout/hierarchy2"/>
    <dgm:cxn modelId="{03999AAC-DB53-AE4C-8B00-5CE2018E6178}" type="presOf" srcId="{F11A5322-BDDB-C744-BABC-9EEF9E4DAE5A}" destId="{1EFEEFFE-1F30-6948-88DB-28FBBD7649A0}" srcOrd="1" destOrd="0" presId="urn:microsoft.com/office/officeart/2005/8/layout/hierarchy2"/>
    <dgm:cxn modelId="{7AA933AE-B229-D645-AB12-97E3FBE3E3F0}" srcId="{C175D85B-FD61-0545-A9C2-D7DAF9E78B1A}" destId="{540B725E-C54B-6241-8981-38518A86A136}" srcOrd="1" destOrd="0" parTransId="{5F03D89D-AB92-7D42-B46E-5CA44E56B12A}" sibTransId="{5724029D-BBE9-8B45-8A1C-03B6E02A38AD}"/>
    <dgm:cxn modelId="{5BB6EDAF-C9D7-6443-83C2-4C4834573301}" type="presOf" srcId="{F99E5A46-C0B9-5C40-915C-2D7DB01BC884}" destId="{3A56EF36-A48A-9248-B27F-C8DB1B00E871}" srcOrd="1" destOrd="0" presId="urn:microsoft.com/office/officeart/2005/8/layout/hierarchy2"/>
    <dgm:cxn modelId="{E43B85B3-62C1-E343-915E-4239E44CE1B3}" type="presOf" srcId="{4AF6911A-1518-044C-9948-73A89A3B76F2}" destId="{37577FD8-AEF5-6A4E-8403-90CE0EE8CAA6}" srcOrd="0" destOrd="0" presId="urn:microsoft.com/office/officeart/2005/8/layout/hierarchy2"/>
    <dgm:cxn modelId="{86DCA6B5-0E44-2C4B-B549-C787C7CE93E2}" type="presOf" srcId="{FA4AE76F-9181-D647-B039-A7C89E8E877E}" destId="{E6A6B886-0244-4741-923C-B52F6013E379}" srcOrd="0" destOrd="0" presId="urn:microsoft.com/office/officeart/2005/8/layout/hierarchy2"/>
    <dgm:cxn modelId="{328072BF-1466-CE4B-8B2E-6C2A07753476}" srcId="{C4794BD6-1522-0A4C-8FB0-C7F30785463F}" destId="{F25CD17A-6C3F-BA40-AD4A-2C434D578534}" srcOrd="0" destOrd="0" parTransId="{FA4AE76F-9181-D647-B039-A7C89E8E877E}" sibTransId="{6AE7BB1A-9917-D54D-ABD6-867458CBF39B}"/>
    <dgm:cxn modelId="{B1A15AC9-252C-B24B-B98F-5E28691BDB92}" type="presOf" srcId="{F11A5322-BDDB-C744-BABC-9EEF9E4DAE5A}" destId="{BCD234D3-4ACF-374D-B1B1-7F66E4AA520A}" srcOrd="0" destOrd="0" presId="urn:microsoft.com/office/officeart/2005/8/layout/hierarchy2"/>
    <dgm:cxn modelId="{28821FD2-DE41-DC49-9616-D64E14E3468B}" type="presOf" srcId="{F99E5A46-C0B9-5C40-915C-2D7DB01BC884}" destId="{A0A196DC-4A80-744B-96DB-84C9D6E5CED5}" srcOrd="0" destOrd="0" presId="urn:microsoft.com/office/officeart/2005/8/layout/hierarchy2"/>
    <dgm:cxn modelId="{F79A29D4-285A-9042-80AB-6D69417F8A87}" type="presOf" srcId="{BA0D0439-6A51-9F46-9265-8487EA6D9BC7}" destId="{653125C5-3D1A-CB43-8DD6-10AB4C6EB880}" srcOrd="1" destOrd="0" presId="urn:microsoft.com/office/officeart/2005/8/layout/hierarchy2"/>
    <dgm:cxn modelId="{0F08A9DA-CC51-744B-9BC5-64A329BBF6DB}" type="presOf" srcId="{7A49CD8A-C6E3-FE43-AA7A-53C99C3D7E48}" destId="{2173A453-C5F5-2C4A-AFCE-901970736AAF}" srcOrd="0" destOrd="0" presId="urn:microsoft.com/office/officeart/2005/8/layout/hierarchy2"/>
    <dgm:cxn modelId="{984498DB-781D-DC4D-BB1F-5982283D6BFD}" type="presOf" srcId="{C382C5FB-3200-0844-A36A-9E73A1002442}" destId="{F1536DDD-B434-B74B-AFA6-574F0663BA4E}" srcOrd="0" destOrd="0" presId="urn:microsoft.com/office/officeart/2005/8/layout/hierarchy2"/>
    <dgm:cxn modelId="{4F6600DE-230C-2346-866B-239CC232210E}" type="presOf" srcId="{F25CD17A-6C3F-BA40-AD4A-2C434D578534}" destId="{B3D820A9-8F34-894C-9E45-C2B8939C1F83}" srcOrd="0" destOrd="0" presId="urn:microsoft.com/office/officeart/2005/8/layout/hierarchy2"/>
    <dgm:cxn modelId="{AAD1AEDE-6AB0-FE44-B524-C1E0E458E50B}" type="presOf" srcId="{CCDF386C-7E73-7F44-A827-654CDA354A8F}" destId="{572ABB8E-AA07-8349-96E1-9DC0794E3FD5}" srcOrd="1" destOrd="0" presId="urn:microsoft.com/office/officeart/2005/8/layout/hierarchy2"/>
    <dgm:cxn modelId="{2A19FBF0-D934-3743-A912-5A92D8C3FBBC}" srcId="{540B725E-C54B-6241-8981-38518A86A136}" destId="{D35E563B-0EE7-2842-85E3-C6DE3A367583}" srcOrd="0" destOrd="0" parTransId="{22015D7F-2136-8243-B78B-59FEF8BC3494}" sibTransId="{05741B7C-ACC0-6048-B4EE-89D219645BC8}"/>
    <dgm:cxn modelId="{6BFC24FB-6CAD-3441-AF84-B80A4E9252DC}" type="presOf" srcId="{5F03D89D-AB92-7D42-B46E-5CA44E56B12A}" destId="{ED459C2F-8B03-804F-B91A-61080E5F1A12}" srcOrd="1" destOrd="0" presId="urn:microsoft.com/office/officeart/2005/8/layout/hierarchy2"/>
    <dgm:cxn modelId="{72D6D5CD-7059-BD4F-B09E-DF369F0F5016}" type="presParOf" srcId="{003D0C54-0531-8B40-AF66-2434339F240F}" destId="{304BF71B-1950-924D-B735-6CE197C84859}" srcOrd="0" destOrd="0" presId="urn:microsoft.com/office/officeart/2005/8/layout/hierarchy2"/>
    <dgm:cxn modelId="{ADAE1866-F996-9943-A7FE-1D71E5154A4E}" type="presParOf" srcId="{304BF71B-1950-924D-B735-6CE197C84859}" destId="{703FEA90-CEC6-1349-A1DC-FE38EC246876}" srcOrd="0" destOrd="0" presId="urn:microsoft.com/office/officeart/2005/8/layout/hierarchy2"/>
    <dgm:cxn modelId="{8DCFD17D-4EA1-B047-A732-B27226C62916}" type="presParOf" srcId="{304BF71B-1950-924D-B735-6CE197C84859}" destId="{A1A80C73-F88D-B142-B815-4CB358761362}" srcOrd="1" destOrd="0" presId="urn:microsoft.com/office/officeart/2005/8/layout/hierarchy2"/>
    <dgm:cxn modelId="{CBF077CE-6A16-D747-84CA-2EC0BEB9EA2E}" type="presParOf" srcId="{A1A80C73-F88D-B142-B815-4CB358761362}" destId="{14471F26-5E23-5B47-9598-8388DF4575E6}" srcOrd="0" destOrd="0" presId="urn:microsoft.com/office/officeart/2005/8/layout/hierarchy2"/>
    <dgm:cxn modelId="{3B767BA1-9E4F-434E-A3CA-FA772734D1FB}" type="presParOf" srcId="{14471F26-5E23-5B47-9598-8388DF4575E6}" destId="{653125C5-3D1A-CB43-8DD6-10AB4C6EB880}" srcOrd="0" destOrd="0" presId="urn:microsoft.com/office/officeart/2005/8/layout/hierarchy2"/>
    <dgm:cxn modelId="{E87B5549-0990-BD48-90AD-30878AEE721D}" type="presParOf" srcId="{A1A80C73-F88D-B142-B815-4CB358761362}" destId="{1BE94098-170B-6F47-BBBC-A2D8E6543252}" srcOrd="1" destOrd="0" presId="urn:microsoft.com/office/officeart/2005/8/layout/hierarchy2"/>
    <dgm:cxn modelId="{20A92776-731A-CF4A-9C07-97CEAB6B7F34}" type="presParOf" srcId="{1BE94098-170B-6F47-BBBC-A2D8E6543252}" destId="{3E656F2D-8448-BD47-A2CC-18B373AD6050}" srcOrd="0" destOrd="0" presId="urn:microsoft.com/office/officeart/2005/8/layout/hierarchy2"/>
    <dgm:cxn modelId="{29C5CE5C-29F7-4044-8517-CDC857228B1B}" type="presParOf" srcId="{1BE94098-170B-6F47-BBBC-A2D8E6543252}" destId="{BAA9381B-0831-E44C-824E-C5207F0DDD0F}" srcOrd="1" destOrd="0" presId="urn:microsoft.com/office/officeart/2005/8/layout/hierarchy2"/>
    <dgm:cxn modelId="{B072A822-8408-7343-9121-10A394F63266}" type="presParOf" srcId="{BAA9381B-0831-E44C-824E-C5207F0DDD0F}" destId="{3F587D4C-9589-6C4D-A2A4-33A1F0343BC0}" srcOrd="0" destOrd="0" presId="urn:microsoft.com/office/officeart/2005/8/layout/hierarchy2"/>
    <dgm:cxn modelId="{8454C468-5E85-DA49-9347-97C84C0A095A}" type="presParOf" srcId="{3F587D4C-9589-6C4D-A2A4-33A1F0343BC0}" destId="{F241DF39-5213-874A-83A5-FE88BD633185}" srcOrd="0" destOrd="0" presId="urn:microsoft.com/office/officeart/2005/8/layout/hierarchy2"/>
    <dgm:cxn modelId="{52B06206-A91A-8446-B4C9-43D9B1BFC733}" type="presParOf" srcId="{BAA9381B-0831-E44C-824E-C5207F0DDD0F}" destId="{41286C27-D160-B94C-8A64-DD3ADA476376}" srcOrd="1" destOrd="0" presId="urn:microsoft.com/office/officeart/2005/8/layout/hierarchy2"/>
    <dgm:cxn modelId="{67E357EA-6597-0A43-A102-D26995B330B1}" type="presParOf" srcId="{41286C27-D160-B94C-8A64-DD3ADA476376}" destId="{F1536DDD-B434-B74B-AFA6-574F0663BA4E}" srcOrd="0" destOrd="0" presId="urn:microsoft.com/office/officeart/2005/8/layout/hierarchy2"/>
    <dgm:cxn modelId="{DF9A8EFD-C275-204D-8759-C82994594C3E}" type="presParOf" srcId="{41286C27-D160-B94C-8A64-DD3ADA476376}" destId="{3FB374E3-391B-D040-BABB-379D81E8C219}" srcOrd="1" destOrd="0" presId="urn:microsoft.com/office/officeart/2005/8/layout/hierarchy2"/>
    <dgm:cxn modelId="{70575CAD-9DCC-104A-9793-0BF75B536639}" type="presParOf" srcId="{3FB374E3-391B-D040-BABB-379D81E8C219}" destId="{BCD234D3-4ACF-374D-B1B1-7F66E4AA520A}" srcOrd="0" destOrd="0" presId="urn:microsoft.com/office/officeart/2005/8/layout/hierarchy2"/>
    <dgm:cxn modelId="{65B316EC-8C44-8746-9ACA-3C9F47D6EED8}" type="presParOf" srcId="{BCD234D3-4ACF-374D-B1B1-7F66E4AA520A}" destId="{1EFEEFFE-1F30-6948-88DB-28FBBD7649A0}" srcOrd="0" destOrd="0" presId="urn:microsoft.com/office/officeart/2005/8/layout/hierarchy2"/>
    <dgm:cxn modelId="{668D3976-0A48-AD4F-B69E-062D03B51C37}" type="presParOf" srcId="{3FB374E3-391B-D040-BABB-379D81E8C219}" destId="{32D3628D-CA87-E841-818F-6B5D51FE9DB6}" srcOrd="1" destOrd="0" presId="urn:microsoft.com/office/officeart/2005/8/layout/hierarchy2"/>
    <dgm:cxn modelId="{E360216A-37C9-704A-801B-79919D191ADB}" type="presParOf" srcId="{32D3628D-CA87-E841-818F-6B5D51FE9DB6}" destId="{37577FD8-AEF5-6A4E-8403-90CE0EE8CAA6}" srcOrd="0" destOrd="0" presId="urn:microsoft.com/office/officeart/2005/8/layout/hierarchy2"/>
    <dgm:cxn modelId="{468B7E07-7FEB-0C42-94AC-FBE9870E6C96}" type="presParOf" srcId="{32D3628D-CA87-E841-818F-6B5D51FE9DB6}" destId="{B7F5CF07-9B6C-AC43-90C7-98D80CECAA72}" srcOrd="1" destOrd="0" presId="urn:microsoft.com/office/officeart/2005/8/layout/hierarchy2"/>
    <dgm:cxn modelId="{55B5C9F4-7DED-6C46-8B8F-4F93D2E544EF}" type="presParOf" srcId="{B7F5CF07-9B6C-AC43-90C7-98D80CECAA72}" destId="{E650A1E7-3EBB-9343-B025-AA363F612D1E}" srcOrd="0" destOrd="0" presId="urn:microsoft.com/office/officeart/2005/8/layout/hierarchy2"/>
    <dgm:cxn modelId="{86DF91DB-C8E2-D948-936D-28B79CDFF0E5}" type="presParOf" srcId="{E650A1E7-3EBB-9343-B025-AA363F612D1E}" destId="{572ABB8E-AA07-8349-96E1-9DC0794E3FD5}" srcOrd="0" destOrd="0" presId="urn:microsoft.com/office/officeart/2005/8/layout/hierarchy2"/>
    <dgm:cxn modelId="{97BC8E37-394A-E54C-9EEF-F46290FAFE19}" type="presParOf" srcId="{B7F5CF07-9B6C-AC43-90C7-98D80CECAA72}" destId="{AC4450B5-8184-0E47-B0D3-497007F332DF}" srcOrd="1" destOrd="0" presId="urn:microsoft.com/office/officeart/2005/8/layout/hierarchy2"/>
    <dgm:cxn modelId="{A8CCF327-F6DE-2E40-B704-4CBBD07A6C75}" type="presParOf" srcId="{AC4450B5-8184-0E47-B0D3-497007F332DF}" destId="{2173A453-C5F5-2C4A-AFCE-901970736AAF}" srcOrd="0" destOrd="0" presId="urn:microsoft.com/office/officeart/2005/8/layout/hierarchy2"/>
    <dgm:cxn modelId="{F8F12D11-C410-6A46-B66E-259D8A3F05CC}" type="presParOf" srcId="{AC4450B5-8184-0E47-B0D3-497007F332DF}" destId="{2111D466-DD33-4B49-8F1C-4E09EBF9B166}" srcOrd="1" destOrd="0" presId="urn:microsoft.com/office/officeart/2005/8/layout/hierarchy2"/>
    <dgm:cxn modelId="{FFCCEA73-1766-7C47-B5E1-F7CDD6D8ADF7}" type="presParOf" srcId="{A1A80C73-F88D-B142-B815-4CB358761362}" destId="{9463A5C9-A9B5-AB4B-9DF5-C6A734D28A56}" srcOrd="2" destOrd="0" presId="urn:microsoft.com/office/officeart/2005/8/layout/hierarchy2"/>
    <dgm:cxn modelId="{83BF6A59-F531-754A-B517-838D7C6CE723}" type="presParOf" srcId="{9463A5C9-A9B5-AB4B-9DF5-C6A734D28A56}" destId="{ED459C2F-8B03-804F-B91A-61080E5F1A12}" srcOrd="0" destOrd="0" presId="urn:microsoft.com/office/officeart/2005/8/layout/hierarchy2"/>
    <dgm:cxn modelId="{44857CED-7E90-B448-8106-12F7F3D082F4}" type="presParOf" srcId="{A1A80C73-F88D-B142-B815-4CB358761362}" destId="{45971FF5-4456-034B-AEAC-CD2060BA8F98}" srcOrd="3" destOrd="0" presId="urn:microsoft.com/office/officeart/2005/8/layout/hierarchy2"/>
    <dgm:cxn modelId="{F1C46A4D-63EC-8E4F-8D1E-C58A3CFE763C}" type="presParOf" srcId="{45971FF5-4456-034B-AEAC-CD2060BA8F98}" destId="{7B1E0EEA-9A0C-C24B-947C-EEFC5176CA03}" srcOrd="0" destOrd="0" presId="urn:microsoft.com/office/officeart/2005/8/layout/hierarchy2"/>
    <dgm:cxn modelId="{1A97637B-1413-3747-AA1E-5E6D526CC17F}" type="presParOf" srcId="{45971FF5-4456-034B-AEAC-CD2060BA8F98}" destId="{29D6978A-81DA-D749-8899-B91756264C58}" srcOrd="1" destOrd="0" presId="urn:microsoft.com/office/officeart/2005/8/layout/hierarchy2"/>
    <dgm:cxn modelId="{C85A17A6-A855-3946-8FBB-27C5EC1D4F48}" type="presParOf" srcId="{29D6978A-81DA-D749-8899-B91756264C58}" destId="{AF932221-8C1A-E645-B9F4-FA1F55A61D57}" srcOrd="0" destOrd="0" presId="urn:microsoft.com/office/officeart/2005/8/layout/hierarchy2"/>
    <dgm:cxn modelId="{BCD8D227-E41E-7641-B479-0D94837A5444}" type="presParOf" srcId="{AF932221-8C1A-E645-B9F4-FA1F55A61D57}" destId="{492EA522-17C1-C44A-8EA3-5F2144661EE2}" srcOrd="0" destOrd="0" presId="urn:microsoft.com/office/officeart/2005/8/layout/hierarchy2"/>
    <dgm:cxn modelId="{3CEB7A0B-E25D-D749-9025-08338B73DF2D}" type="presParOf" srcId="{29D6978A-81DA-D749-8899-B91756264C58}" destId="{5F157482-803A-CC4D-B4F7-27860A609883}" srcOrd="1" destOrd="0" presId="urn:microsoft.com/office/officeart/2005/8/layout/hierarchy2"/>
    <dgm:cxn modelId="{4DDB9EDC-DDF2-C042-8C79-CA5CF0A860DF}" type="presParOf" srcId="{5F157482-803A-CC4D-B4F7-27860A609883}" destId="{D99235AB-7B6C-FC44-880B-50BD64B7BFB1}" srcOrd="0" destOrd="0" presId="urn:microsoft.com/office/officeart/2005/8/layout/hierarchy2"/>
    <dgm:cxn modelId="{A54E5C81-E144-9747-9287-168155D425A7}" type="presParOf" srcId="{5F157482-803A-CC4D-B4F7-27860A609883}" destId="{A04B4D11-1EA8-8F4C-8DB2-90BAC635D555}" srcOrd="1" destOrd="0" presId="urn:microsoft.com/office/officeart/2005/8/layout/hierarchy2"/>
    <dgm:cxn modelId="{AF8E2495-EA44-9145-B925-2A6F19FE55CB}" type="presParOf" srcId="{A04B4D11-1EA8-8F4C-8DB2-90BAC635D555}" destId="{A0A196DC-4A80-744B-96DB-84C9D6E5CED5}" srcOrd="0" destOrd="0" presId="urn:microsoft.com/office/officeart/2005/8/layout/hierarchy2"/>
    <dgm:cxn modelId="{0126E45D-6874-9640-8DA6-14ECD3BF8319}" type="presParOf" srcId="{A0A196DC-4A80-744B-96DB-84C9D6E5CED5}" destId="{3A56EF36-A48A-9248-B27F-C8DB1B00E871}" srcOrd="0" destOrd="0" presId="urn:microsoft.com/office/officeart/2005/8/layout/hierarchy2"/>
    <dgm:cxn modelId="{5E453292-7B7D-7E48-B012-C8D878028EBB}" type="presParOf" srcId="{A04B4D11-1EA8-8F4C-8DB2-90BAC635D555}" destId="{2B5B0CE0-0740-9541-A242-45D1D4EE55BC}" srcOrd="1" destOrd="0" presId="urn:microsoft.com/office/officeart/2005/8/layout/hierarchy2"/>
    <dgm:cxn modelId="{2F407D67-9F42-6640-93F7-ABFD8B2524D4}" type="presParOf" srcId="{2B5B0CE0-0740-9541-A242-45D1D4EE55BC}" destId="{41D05D4C-2F16-CA42-8B66-10547AECD429}" srcOrd="0" destOrd="0" presId="urn:microsoft.com/office/officeart/2005/8/layout/hierarchy2"/>
    <dgm:cxn modelId="{CCAC597A-9596-B544-8DB4-17B9B6619821}" type="presParOf" srcId="{2B5B0CE0-0740-9541-A242-45D1D4EE55BC}" destId="{8168DA70-9C14-764D-832B-EE8919F88AF7}" srcOrd="1" destOrd="0" presId="urn:microsoft.com/office/officeart/2005/8/layout/hierarchy2"/>
    <dgm:cxn modelId="{ADB539BA-61B0-0144-B593-4818E313E7B5}" type="presParOf" srcId="{8168DA70-9C14-764D-832B-EE8919F88AF7}" destId="{E6A6B886-0244-4741-923C-B52F6013E379}" srcOrd="0" destOrd="0" presId="urn:microsoft.com/office/officeart/2005/8/layout/hierarchy2"/>
    <dgm:cxn modelId="{498458AE-7ADD-E748-8773-9E6212F02B1B}" type="presParOf" srcId="{E6A6B886-0244-4741-923C-B52F6013E379}" destId="{9EAB5D80-55D3-7846-ADBE-EAC7F6ABC07A}" srcOrd="0" destOrd="0" presId="urn:microsoft.com/office/officeart/2005/8/layout/hierarchy2"/>
    <dgm:cxn modelId="{3FA06D81-9991-4644-972A-DE938FEEAD3B}" type="presParOf" srcId="{8168DA70-9C14-764D-832B-EE8919F88AF7}" destId="{A5C0FFF3-0E26-6645-8807-11B525B39489}" srcOrd="1" destOrd="0" presId="urn:microsoft.com/office/officeart/2005/8/layout/hierarchy2"/>
    <dgm:cxn modelId="{2EDD89AE-1209-D949-822E-F9DB5F7145FD}" type="presParOf" srcId="{A5C0FFF3-0E26-6645-8807-11B525B39489}" destId="{B3D820A9-8F34-894C-9E45-C2B8939C1F83}" srcOrd="0" destOrd="0" presId="urn:microsoft.com/office/officeart/2005/8/layout/hierarchy2"/>
    <dgm:cxn modelId="{13252C77-967A-DC42-8D59-BC91CDE73311}" type="presParOf" srcId="{A5C0FFF3-0E26-6645-8807-11B525B39489}" destId="{B0D28621-87B5-E04B-AF18-0EF3287AAF79}" srcOrd="1" destOrd="0" presId="urn:microsoft.com/office/officeart/2005/8/layout/hierarchy2"/>
    <dgm:cxn modelId="{4429479B-9076-D34A-86B0-CD7B0AC72E1E}" type="presParOf" srcId="{003D0C54-0531-8B40-AF66-2434339F240F}" destId="{3C3E2234-F204-9C4B-9A68-943E6395AA33}" srcOrd="1" destOrd="0" presId="urn:microsoft.com/office/officeart/2005/8/layout/hierarchy2"/>
    <dgm:cxn modelId="{D5AE707E-F3AD-3D4F-B4BD-E94930DD4102}" type="presParOf" srcId="{3C3E2234-F204-9C4B-9A68-943E6395AA33}" destId="{AB4335C3-98AD-384A-BBD0-08AD5F1D5639}" srcOrd="0" destOrd="0" presId="urn:microsoft.com/office/officeart/2005/8/layout/hierarchy2"/>
    <dgm:cxn modelId="{BA0615F6-16D7-4846-B29B-53A1D3CAB0DF}" type="presParOf" srcId="{3C3E2234-F204-9C4B-9A68-943E6395AA33}" destId="{6FD31197-44B9-A44C-B25F-4B8358264FE3}" srcOrd="1" destOrd="0" presId="urn:microsoft.com/office/officeart/2005/8/layout/hierarchy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2A10B08-DCBC-D14B-B453-8B090B9FCD59}" type="doc">
      <dgm:prSet loTypeId="urn:microsoft.com/office/officeart/2008/layout/HorizontalMultiLevelHierarchy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94BD28D-F1EF-C34B-B442-911D01740E21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CARTEL DEL PERÓXIDO DE HIDRÓGENO </a:t>
          </a:r>
        </a:p>
      </dgm:t>
    </dgm:pt>
    <dgm:pt modelId="{3390D210-A3FA-0041-A3D5-AAE4776A970E}" type="parTrans" cxnId="{A1D36B2D-3C03-D44C-A6EF-3D585132473A}">
      <dgm:prSet/>
      <dgm:spPr/>
      <dgm:t>
        <a:bodyPr/>
        <a:lstStyle/>
        <a:p>
          <a:endParaRPr lang="es-ES"/>
        </a:p>
      </dgm:t>
    </dgm:pt>
    <dgm:pt modelId="{1AF65669-4C03-5647-A9F9-62A47292F890}" type="sibTrans" cxnId="{A1D36B2D-3C03-D44C-A6EF-3D585132473A}">
      <dgm:prSet/>
      <dgm:spPr/>
      <dgm:t>
        <a:bodyPr/>
        <a:lstStyle/>
        <a:p>
          <a:endParaRPr lang="es-ES"/>
        </a:p>
      </dgm:t>
    </dgm:pt>
    <dgm:pt modelId="{84CE6610-8B5A-A540-984D-1B19BF5FE822}">
      <dgm:prSet phldrT="[Texto]" custT="1"/>
      <dgm:spPr/>
      <dgm:t>
        <a:bodyPr/>
        <a:lstStyle/>
        <a:p>
          <a:r>
            <a:rPr lang="es-ES" sz="1800" b="1" dirty="0">
              <a:solidFill>
                <a:schemeClr val="tx1"/>
              </a:solidFill>
            </a:rPr>
            <a:t>DECISIÓN ADMINISTRATIVA DE LA COMISIÓN </a:t>
          </a:r>
        </a:p>
      </dgm:t>
    </dgm:pt>
    <dgm:pt modelId="{3BD68A93-D4B3-AD45-AED0-2EBDB17451EE}" type="parTrans" cxnId="{59D21333-5757-DA46-8AB9-3BC51202686D}">
      <dgm:prSet/>
      <dgm:spPr/>
      <dgm:t>
        <a:bodyPr/>
        <a:lstStyle/>
        <a:p>
          <a:endParaRPr lang="es-ES"/>
        </a:p>
      </dgm:t>
    </dgm:pt>
    <dgm:pt modelId="{B9CA8CD3-71E6-154C-9B89-5F7347FF5B4D}" type="sibTrans" cxnId="{59D21333-5757-DA46-8AB9-3BC51202686D}">
      <dgm:prSet/>
      <dgm:spPr/>
      <dgm:t>
        <a:bodyPr/>
        <a:lstStyle/>
        <a:p>
          <a:endParaRPr lang="es-ES"/>
        </a:p>
      </dgm:t>
    </dgm:pt>
    <dgm:pt modelId="{91E3AF39-9B8A-EC46-B4EF-F5989A40B78B}">
      <dgm:prSet phldrT="[Texto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1600" b="1" dirty="0">
            <a:solidFill>
              <a:schemeClr val="tx1"/>
            </a:solidFill>
          </a:endParaRP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600" b="1" dirty="0">
              <a:solidFill>
                <a:schemeClr val="tx1"/>
              </a:solidFill>
            </a:rPr>
            <a:t>SE DAN TRES CUESTIONES PREJUDICIALES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1800" b="1" dirty="0">
            <a:solidFill>
              <a:schemeClr val="tx1"/>
            </a:solidFill>
          </a:endParaRPr>
        </a:p>
        <a:p>
          <a:pPr marL="0" lvl="0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dirty="0"/>
        </a:p>
      </dgm:t>
    </dgm:pt>
    <dgm:pt modelId="{7371D7F4-5715-A240-833D-54AA1C84F9F2}" type="parTrans" cxnId="{AD371349-4D72-AD43-B91F-AB6B0CD984B9}">
      <dgm:prSet/>
      <dgm:spPr/>
      <dgm:t>
        <a:bodyPr/>
        <a:lstStyle/>
        <a:p>
          <a:endParaRPr lang="es-ES"/>
        </a:p>
      </dgm:t>
    </dgm:pt>
    <dgm:pt modelId="{FBEBF9C3-F178-1D4A-A014-C7ED7BA75179}" type="sibTrans" cxnId="{AD371349-4D72-AD43-B91F-AB6B0CD984B9}">
      <dgm:prSet/>
      <dgm:spPr/>
      <dgm:t>
        <a:bodyPr/>
        <a:lstStyle/>
        <a:p>
          <a:endParaRPr lang="es-ES"/>
        </a:p>
      </dgm:t>
    </dgm:pt>
    <dgm:pt modelId="{C763380E-8111-E84B-A14E-B5F33F7B37E4}">
      <dgm:prSet phldrT="[Texto]" custT="1"/>
      <dgm:spPr>
        <a:solidFill>
          <a:schemeClr val="accent6"/>
        </a:solidFill>
      </dgm:spPr>
      <dgm:t>
        <a:bodyPr/>
        <a:lstStyle/>
        <a:p>
          <a:r>
            <a:rPr lang="es-ES" sz="1600" b="1" dirty="0">
              <a:solidFill>
                <a:schemeClr val="tx1"/>
              </a:solidFill>
            </a:rPr>
            <a:t>LA EXISTENCIA DE CLÁUSULAS ARBITRALES EN LO CONTRATOS DE SUMINISTRO ENTRE LAS VICTIMAS DEL DAÑO Y ALGUNAS DE LAS EMPRESAS CARTELISTAS</a:t>
          </a:r>
        </a:p>
      </dgm:t>
    </dgm:pt>
    <dgm:pt modelId="{5C6EF458-FF19-6C4F-9F36-5D665BCFD12F}" type="parTrans" cxnId="{BCC6619C-1602-7743-B53D-8C98E0F47763}">
      <dgm:prSet/>
      <dgm:spPr/>
      <dgm:t>
        <a:bodyPr/>
        <a:lstStyle/>
        <a:p>
          <a:endParaRPr lang="es-ES"/>
        </a:p>
      </dgm:t>
    </dgm:pt>
    <dgm:pt modelId="{8C967A6B-C7EE-8842-AFB3-2658CD0979C6}" type="sibTrans" cxnId="{BCC6619C-1602-7743-B53D-8C98E0F47763}">
      <dgm:prSet/>
      <dgm:spPr/>
      <dgm:t>
        <a:bodyPr/>
        <a:lstStyle/>
        <a:p>
          <a:endParaRPr lang="es-ES"/>
        </a:p>
      </dgm:t>
    </dgm:pt>
    <dgm:pt modelId="{F2611A2C-F309-3C4C-852D-4CDF9820C618}">
      <dgm:prSet custT="1"/>
      <dgm:spPr/>
      <dgm:t>
        <a:bodyPr/>
        <a:lstStyle/>
        <a:p>
          <a:r>
            <a:rPr lang="es-ES" sz="1600" b="1" dirty="0">
              <a:solidFill>
                <a:schemeClr val="tx1"/>
              </a:solidFill>
            </a:rPr>
            <a:t>ACCION DE CARTEL DAMAGE ACTIONS</a:t>
          </a:r>
        </a:p>
        <a:p>
          <a:r>
            <a:rPr lang="es-ES" sz="1600" b="1" dirty="0">
              <a:solidFill>
                <a:schemeClr val="tx1"/>
              </a:solidFill>
            </a:rPr>
            <a:t> CONTRA VARIAS EMPRESAS CARTELISTAS</a:t>
          </a:r>
        </a:p>
        <a:p>
          <a:r>
            <a:rPr lang="es-ES" sz="1600" b="1" dirty="0">
              <a:solidFill>
                <a:schemeClr val="tx1"/>
              </a:solidFill>
            </a:rPr>
            <a:t>(Demanda presentada ante el Tribunal alemán domicilio de una de las demandadas) </a:t>
          </a:r>
        </a:p>
        <a:p>
          <a:endParaRPr lang="es-ES" sz="1400" dirty="0"/>
        </a:p>
      </dgm:t>
    </dgm:pt>
    <dgm:pt modelId="{F0F5B524-25AD-8B4E-9ACD-B07B63D1D0F9}" type="parTrans" cxnId="{F0A1154A-472B-A94F-9E9E-DB244E93F56F}">
      <dgm:prSet/>
      <dgm:spPr/>
      <dgm:t>
        <a:bodyPr/>
        <a:lstStyle/>
        <a:p>
          <a:endParaRPr lang="es-ES"/>
        </a:p>
      </dgm:t>
    </dgm:pt>
    <dgm:pt modelId="{6EA5746C-C61D-7248-8D9C-C2ED49D79BED}" type="sibTrans" cxnId="{F0A1154A-472B-A94F-9E9E-DB244E93F56F}">
      <dgm:prSet/>
      <dgm:spPr/>
      <dgm:t>
        <a:bodyPr/>
        <a:lstStyle/>
        <a:p>
          <a:endParaRPr lang="es-ES"/>
        </a:p>
      </dgm:t>
    </dgm:pt>
    <dgm:pt modelId="{41BCA66B-71D1-3444-9B87-2075C7F94E9B}" type="pres">
      <dgm:prSet presAssocID="{F2A10B08-DCBC-D14B-B453-8B090B9FCD5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6874252-A516-2B4F-906F-5EEA26A18577}" type="pres">
      <dgm:prSet presAssocID="{894BD28D-F1EF-C34B-B442-911D01740E21}" presName="root1" presStyleCnt="0"/>
      <dgm:spPr/>
    </dgm:pt>
    <dgm:pt modelId="{5DA26075-1798-FE4C-9FBB-EB598BF09B47}" type="pres">
      <dgm:prSet presAssocID="{894BD28D-F1EF-C34B-B442-911D01740E21}" presName="LevelOneTextNode" presStyleLbl="node0" presStyleIdx="0" presStyleCnt="1" custScaleX="77066">
        <dgm:presLayoutVars>
          <dgm:chPref val="3"/>
        </dgm:presLayoutVars>
      </dgm:prSet>
      <dgm:spPr/>
    </dgm:pt>
    <dgm:pt modelId="{BDD43955-A2BC-A846-8CF2-60F0B5CCD185}" type="pres">
      <dgm:prSet presAssocID="{894BD28D-F1EF-C34B-B442-911D01740E21}" presName="level2hierChild" presStyleCnt="0"/>
      <dgm:spPr/>
    </dgm:pt>
    <dgm:pt modelId="{38DB5FD6-BAD3-E64A-B8A9-32E9324BA2AC}" type="pres">
      <dgm:prSet presAssocID="{3BD68A93-D4B3-AD45-AED0-2EBDB17451EE}" presName="conn2-1" presStyleLbl="parChTrans1D2" presStyleIdx="0" presStyleCnt="4"/>
      <dgm:spPr/>
    </dgm:pt>
    <dgm:pt modelId="{7FEF26CA-F1AE-DF47-A813-66FF49D304E4}" type="pres">
      <dgm:prSet presAssocID="{3BD68A93-D4B3-AD45-AED0-2EBDB17451EE}" presName="connTx" presStyleLbl="parChTrans1D2" presStyleIdx="0" presStyleCnt="4"/>
      <dgm:spPr/>
    </dgm:pt>
    <dgm:pt modelId="{D1889328-1F53-364A-BA57-A16D96E83944}" type="pres">
      <dgm:prSet presAssocID="{84CE6610-8B5A-A540-984D-1B19BF5FE822}" presName="root2" presStyleCnt="0"/>
      <dgm:spPr/>
    </dgm:pt>
    <dgm:pt modelId="{97573516-E545-B940-888F-0FEEBB0D64C4}" type="pres">
      <dgm:prSet presAssocID="{84CE6610-8B5A-A540-984D-1B19BF5FE822}" presName="LevelTwoTextNode" presStyleLbl="node2" presStyleIdx="0" presStyleCnt="4" custScaleX="229253">
        <dgm:presLayoutVars>
          <dgm:chPref val="3"/>
        </dgm:presLayoutVars>
      </dgm:prSet>
      <dgm:spPr/>
    </dgm:pt>
    <dgm:pt modelId="{E8E4DDF0-FA20-6C40-9CDD-4082794F5293}" type="pres">
      <dgm:prSet presAssocID="{84CE6610-8B5A-A540-984D-1B19BF5FE822}" presName="level3hierChild" presStyleCnt="0"/>
      <dgm:spPr/>
    </dgm:pt>
    <dgm:pt modelId="{5500F2C3-0872-F64E-8F5B-24C7A692A910}" type="pres">
      <dgm:prSet presAssocID="{F0F5B524-25AD-8B4E-9ACD-B07B63D1D0F9}" presName="conn2-1" presStyleLbl="parChTrans1D2" presStyleIdx="1" presStyleCnt="4"/>
      <dgm:spPr/>
    </dgm:pt>
    <dgm:pt modelId="{38DB0C86-B44C-2048-8DDA-538A6BB34B42}" type="pres">
      <dgm:prSet presAssocID="{F0F5B524-25AD-8B4E-9ACD-B07B63D1D0F9}" presName="connTx" presStyleLbl="parChTrans1D2" presStyleIdx="1" presStyleCnt="4"/>
      <dgm:spPr/>
    </dgm:pt>
    <dgm:pt modelId="{479E6312-DB14-044F-B548-E7A76174B8A2}" type="pres">
      <dgm:prSet presAssocID="{F2611A2C-F309-3C4C-852D-4CDF9820C618}" presName="root2" presStyleCnt="0"/>
      <dgm:spPr/>
    </dgm:pt>
    <dgm:pt modelId="{F826CFE9-DFC5-204B-A0F4-9CC24DF2E2CD}" type="pres">
      <dgm:prSet presAssocID="{F2611A2C-F309-3C4C-852D-4CDF9820C618}" presName="LevelTwoTextNode" presStyleLbl="node2" presStyleIdx="1" presStyleCnt="4" custScaleX="227915">
        <dgm:presLayoutVars>
          <dgm:chPref val="3"/>
        </dgm:presLayoutVars>
      </dgm:prSet>
      <dgm:spPr/>
    </dgm:pt>
    <dgm:pt modelId="{5E0554A2-90E6-B44D-8FAA-F5B1D9CDBCAF}" type="pres">
      <dgm:prSet presAssocID="{F2611A2C-F309-3C4C-852D-4CDF9820C618}" presName="level3hierChild" presStyleCnt="0"/>
      <dgm:spPr/>
    </dgm:pt>
    <dgm:pt modelId="{9EAB86F8-0E5C-EC4D-9B14-5FC00ED49443}" type="pres">
      <dgm:prSet presAssocID="{7371D7F4-5715-A240-833D-54AA1C84F9F2}" presName="conn2-1" presStyleLbl="parChTrans1D2" presStyleIdx="2" presStyleCnt="4"/>
      <dgm:spPr/>
    </dgm:pt>
    <dgm:pt modelId="{73182598-70B9-8640-8182-4D4C2D05EBF2}" type="pres">
      <dgm:prSet presAssocID="{7371D7F4-5715-A240-833D-54AA1C84F9F2}" presName="connTx" presStyleLbl="parChTrans1D2" presStyleIdx="2" presStyleCnt="4"/>
      <dgm:spPr/>
    </dgm:pt>
    <dgm:pt modelId="{7DC74257-1C87-334C-AC01-851A155C86D8}" type="pres">
      <dgm:prSet presAssocID="{91E3AF39-9B8A-EC46-B4EF-F5989A40B78B}" presName="root2" presStyleCnt="0"/>
      <dgm:spPr/>
    </dgm:pt>
    <dgm:pt modelId="{6203284D-CDDC-6047-9AD2-BD52D8EFF622}" type="pres">
      <dgm:prSet presAssocID="{91E3AF39-9B8A-EC46-B4EF-F5989A40B78B}" presName="LevelTwoTextNode" presStyleLbl="node2" presStyleIdx="2" presStyleCnt="4" custScaleX="226107" custScaleY="63135" custLinFactNeighborX="228" custLinFactNeighborY="-11505">
        <dgm:presLayoutVars>
          <dgm:chPref val="3"/>
        </dgm:presLayoutVars>
      </dgm:prSet>
      <dgm:spPr/>
    </dgm:pt>
    <dgm:pt modelId="{2250FF48-ED86-F043-9BFA-B611E4B44AE9}" type="pres">
      <dgm:prSet presAssocID="{91E3AF39-9B8A-EC46-B4EF-F5989A40B78B}" presName="level3hierChild" presStyleCnt="0"/>
      <dgm:spPr/>
    </dgm:pt>
    <dgm:pt modelId="{E6551C97-FBDF-A346-A916-CD0489585244}" type="pres">
      <dgm:prSet presAssocID="{5C6EF458-FF19-6C4F-9F36-5D665BCFD12F}" presName="conn2-1" presStyleLbl="parChTrans1D2" presStyleIdx="3" presStyleCnt="4"/>
      <dgm:spPr/>
    </dgm:pt>
    <dgm:pt modelId="{C985A94F-1553-5E43-997C-DCBDB42EE392}" type="pres">
      <dgm:prSet presAssocID="{5C6EF458-FF19-6C4F-9F36-5D665BCFD12F}" presName="connTx" presStyleLbl="parChTrans1D2" presStyleIdx="3" presStyleCnt="4"/>
      <dgm:spPr/>
    </dgm:pt>
    <dgm:pt modelId="{D35B5AE2-61CA-334F-B278-704B9C41D251}" type="pres">
      <dgm:prSet presAssocID="{C763380E-8111-E84B-A14E-B5F33F7B37E4}" presName="root2" presStyleCnt="0"/>
      <dgm:spPr/>
    </dgm:pt>
    <dgm:pt modelId="{7130D820-5FB1-DD49-80B1-FDF1BC166F1E}" type="pres">
      <dgm:prSet presAssocID="{C763380E-8111-E84B-A14E-B5F33F7B37E4}" presName="LevelTwoTextNode" presStyleLbl="node2" presStyleIdx="3" presStyleCnt="4" custScaleX="230828">
        <dgm:presLayoutVars>
          <dgm:chPref val="3"/>
        </dgm:presLayoutVars>
      </dgm:prSet>
      <dgm:spPr/>
    </dgm:pt>
    <dgm:pt modelId="{23AED1B5-1DF0-884A-B03D-044F1C11ED0F}" type="pres">
      <dgm:prSet presAssocID="{C763380E-8111-E84B-A14E-B5F33F7B37E4}" presName="level3hierChild" presStyleCnt="0"/>
      <dgm:spPr/>
    </dgm:pt>
  </dgm:ptLst>
  <dgm:cxnLst>
    <dgm:cxn modelId="{70B77F0C-4569-3546-90BD-25FF96070134}" type="presOf" srcId="{84CE6610-8B5A-A540-984D-1B19BF5FE822}" destId="{97573516-E545-B940-888F-0FEEBB0D64C4}" srcOrd="0" destOrd="0" presId="urn:microsoft.com/office/officeart/2008/layout/HorizontalMultiLevelHierarchy"/>
    <dgm:cxn modelId="{C045AF16-83BE-064B-8F9E-B94B1237A8BD}" type="presOf" srcId="{7371D7F4-5715-A240-833D-54AA1C84F9F2}" destId="{9EAB86F8-0E5C-EC4D-9B14-5FC00ED49443}" srcOrd="0" destOrd="0" presId="urn:microsoft.com/office/officeart/2008/layout/HorizontalMultiLevelHierarchy"/>
    <dgm:cxn modelId="{A1D36B2D-3C03-D44C-A6EF-3D585132473A}" srcId="{F2A10B08-DCBC-D14B-B453-8B090B9FCD59}" destId="{894BD28D-F1EF-C34B-B442-911D01740E21}" srcOrd="0" destOrd="0" parTransId="{3390D210-A3FA-0041-A3D5-AAE4776A970E}" sibTransId="{1AF65669-4C03-5647-A9F9-62A47292F890}"/>
    <dgm:cxn modelId="{59D21333-5757-DA46-8AB9-3BC51202686D}" srcId="{894BD28D-F1EF-C34B-B442-911D01740E21}" destId="{84CE6610-8B5A-A540-984D-1B19BF5FE822}" srcOrd="0" destOrd="0" parTransId="{3BD68A93-D4B3-AD45-AED0-2EBDB17451EE}" sibTransId="{B9CA8CD3-71E6-154C-9B89-5F7347FF5B4D}"/>
    <dgm:cxn modelId="{DCA0E734-F000-2343-9940-EB34EEB381C9}" type="presOf" srcId="{F0F5B524-25AD-8B4E-9ACD-B07B63D1D0F9}" destId="{5500F2C3-0872-F64E-8F5B-24C7A692A910}" srcOrd="0" destOrd="0" presId="urn:microsoft.com/office/officeart/2008/layout/HorizontalMultiLevelHierarchy"/>
    <dgm:cxn modelId="{E8433242-E2CC-EE4B-8061-3BC88A005BA9}" type="presOf" srcId="{F2A10B08-DCBC-D14B-B453-8B090B9FCD59}" destId="{41BCA66B-71D1-3444-9B87-2075C7F94E9B}" srcOrd="0" destOrd="0" presId="urn:microsoft.com/office/officeart/2008/layout/HorizontalMultiLevelHierarchy"/>
    <dgm:cxn modelId="{B718D544-3EBC-D445-BC6B-5F9ED922F81C}" type="presOf" srcId="{5C6EF458-FF19-6C4F-9F36-5D665BCFD12F}" destId="{E6551C97-FBDF-A346-A916-CD0489585244}" srcOrd="0" destOrd="0" presId="urn:microsoft.com/office/officeart/2008/layout/HorizontalMultiLevelHierarchy"/>
    <dgm:cxn modelId="{AD371349-4D72-AD43-B91F-AB6B0CD984B9}" srcId="{894BD28D-F1EF-C34B-B442-911D01740E21}" destId="{91E3AF39-9B8A-EC46-B4EF-F5989A40B78B}" srcOrd="2" destOrd="0" parTransId="{7371D7F4-5715-A240-833D-54AA1C84F9F2}" sibTransId="{FBEBF9C3-F178-1D4A-A014-C7ED7BA75179}"/>
    <dgm:cxn modelId="{F0A1154A-472B-A94F-9E9E-DB244E93F56F}" srcId="{894BD28D-F1EF-C34B-B442-911D01740E21}" destId="{F2611A2C-F309-3C4C-852D-4CDF9820C618}" srcOrd="1" destOrd="0" parTransId="{F0F5B524-25AD-8B4E-9ACD-B07B63D1D0F9}" sibTransId="{6EA5746C-C61D-7248-8D9C-C2ED49D79BED}"/>
    <dgm:cxn modelId="{1D22D74D-81EE-764E-ABC1-4FCDA063972C}" type="presOf" srcId="{3BD68A93-D4B3-AD45-AED0-2EBDB17451EE}" destId="{38DB5FD6-BAD3-E64A-B8A9-32E9324BA2AC}" srcOrd="0" destOrd="0" presId="urn:microsoft.com/office/officeart/2008/layout/HorizontalMultiLevelHierarchy"/>
    <dgm:cxn modelId="{BA6FF76F-9597-B54C-A40F-16CFB3F66BDA}" type="presOf" srcId="{894BD28D-F1EF-C34B-B442-911D01740E21}" destId="{5DA26075-1798-FE4C-9FBB-EB598BF09B47}" srcOrd="0" destOrd="0" presId="urn:microsoft.com/office/officeart/2008/layout/HorizontalMultiLevelHierarchy"/>
    <dgm:cxn modelId="{6FC3BB72-925E-C243-B84C-6115C6160551}" type="presOf" srcId="{F0F5B524-25AD-8B4E-9ACD-B07B63D1D0F9}" destId="{38DB0C86-B44C-2048-8DDA-538A6BB34B42}" srcOrd="1" destOrd="0" presId="urn:microsoft.com/office/officeart/2008/layout/HorizontalMultiLevelHierarchy"/>
    <dgm:cxn modelId="{6B0A3E8D-89EF-E147-9810-F6DC7875F10F}" type="presOf" srcId="{91E3AF39-9B8A-EC46-B4EF-F5989A40B78B}" destId="{6203284D-CDDC-6047-9AD2-BD52D8EFF622}" srcOrd="0" destOrd="0" presId="urn:microsoft.com/office/officeart/2008/layout/HorizontalMultiLevelHierarchy"/>
    <dgm:cxn modelId="{BCC6619C-1602-7743-B53D-8C98E0F47763}" srcId="{894BD28D-F1EF-C34B-B442-911D01740E21}" destId="{C763380E-8111-E84B-A14E-B5F33F7B37E4}" srcOrd="3" destOrd="0" parTransId="{5C6EF458-FF19-6C4F-9F36-5D665BCFD12F}" sibTransId="{8C967A6B-C7EE-8842-AFB3-2658CD0979C6}"/>
    <dgm:cxn modelId="{EBB67D9F-3DEC-CD45-A82F-BBB2AB5E7A07}" type="presOf" srcId="{C763380E-8111-E84B-A14E-B5F33F7B37E4}" destId="{7130D820-5FB1-DD49-80B1-FDF1BC166F1E}" srcOrd="0" destOrd="0" presId="urn:microsoft.com/office/officeart/2008/layout/HorizontalMultiLevelHierarchy"/>
    <dgm:cxn modelId="{28EE2BBF-A338-5949-B402-F5F5B6AED59A}" type="presOf" srcId="{3BD68A93-D4B3-AD45-AED0-2EBDB17451EE}" destId="{7FEF26CA-F1AE-DF47-A813-66FF49D304E4}" srcOrd="1" destOrd="0" presId="urn:microsoft.com/office/officeart/2008/layout/HorizontalMultiLevelHierarchy"/>
    <dgm:cxn modelId="{1CDAFBE6-E611-1642-8B41-A75FA35DE614}" type="presOf" srcId="{7371D7F4-5715-A240-833D-54AA1C84F9F2}" destId="{73182598-70B9-8640-8182-4D4C2D05EBF2}" srcOrd="1" destOrd="0" presId="urn:microsoft.com/office/officeart/2008/layout/HorizontalMultiLevelHierarchy"/>
    <dgm:cxn modelId="{3E8A65EA-DB1A-3449-83E3-704D14E58261}" type="presOf" srcId="{5C6EF458-FF19-6C4F-9F36-5D665BCFD12F}" destId="{C985A94F-1553-5E43-997C-DCBDB42EE392}" srcOrd="1" destOrd="0" presId="urn:microsoft.com/office/officeart/2008/layout/HorizontalMultiLevelHierarchy"/>
    <dgm:cxn modelId="{921C3BF7-CA82-9345-B329-AB41DC0B94EF}" type="presOf" srcId="{F2611A2C-F309-3C4C-852D-4CDF9820C618}" destId="{F826CFE9-DFC5-204B-A0F4-9CC24DF2E2CD}" srcOrd="0" destOrd="0" presId="urn:microsoft.com/office/officeart/2008/layout/HorizontalMultiLevelHierarchy"/>
    <dgm:cxn modelId="{0B9B9A86-BC52-CD44-976B-77E5688EAA09}" type="presParOf" srcId="{41BCA66B-71D1-3444-9B87-2075C7F94E9B}" destId="{06874252-A516-2B4F-906F-5EEA26A18577}" srcOrd="0" destOrd="0" presId="urn:microsoft.com/office/officeart/2008/layout/HorizontalMultiLevelHierarchy"/>
    <dgm:cxn modelId="{6FE26AFB-476B-8743-BF92-7B465268BF24}" type="presParOf" srcId="{06874252-A516-2B4F-906F-5EEA26A18577}" destId="{5DA26075-1798-FE4C-9FBB-EB598BF09B47}" srcOrd="0" destOrd="0" presId="urn:microsoft.com/office/officeart/2008/layout/HorizontalMultiLevelHierarchy"/>
    <dgm:cxn modelId="{591CE108-27CE-C148-B972-272E21CDD876}" type="presParOf" srcId="{06874252-A516-2B4F-906F-5EEA26A18577}" destId="{BDD43955-A2BC-A846-8CF2-60F0B5CCD185}" srcOrd="1" destOrd="0" presId="urn:microsoft.com/office/officeart/2008/layout/HorizontalMultiLevelHierarchy"/>
    <dgm:cxn modelId="{0C96F050-8AC4-E64A-8701-A0B1983A3023}" type="presParOf" srcId="{BDD43955-A2BC-A846-8CF2-60F0B5CCD185}" destId="{38DB5FD6-BAD3-E64A-B8A9-32E9324BA2AC}" srcOrd="0" destOrd="0" presId="urn:microsoft.com/office/officeart/2008/layout/HorizontalMultiLevelHierarchy"/>
    <dgm:cxn modelId="{079C0595-0EE4-BA40-A4B2-F673F6B3C1C7}" type="presParOf" srcId="{38DB5FD6-BAD3-E64A-B8A9-32E9324BA2AC}" destId="{7FEF26CA-F1AE-DF47-A813-66FF49D304E4}" srcOrd="0" destOrd="0" presId="urn:microsoft.com/office/officeart/2008/layout/HorizontalMultiLevelHierarchy"/>
    <dgm:cxn modelId="{8A481D17-D2BA-7741-8B77-E1464549C3EF}" type="presParOf" srcId="{BDD43955-A2BC-A846-8CF2-60F0B5CCD185}" destId="{D1889328-1F53-364A-BA57-A16D96E83944}" srcOrd="1" destOrd="0" presId="urn:microsoft.com/office/officeart/2008/layout/HorizontalMultiLevelHierarchy"/>
    <dgm:cxn modelId="{406C8208-DCEA-E14A-BA61-A878AB04C044}" type="presParOf" srcId="{D1889328-1F53-364A-BA57-A16D96E83944}" destId="{97573516-E545-B940-888F-0FEEBB0D64C4}" srcOrd="0" destOrd="0" presId="urn:microsoft.com/office/officeart/2008/layout/HorizontalMultiLevelHierarchy"/>
    <dgm:cxn modelId="{7EBD42D3-64D6-E343-BDEE-AC6910801609}" type="presParOf" srcId="{D1889328-1F53-364A-BA57-A16D96E83944}" destId="{E8E4DDF0-FA20-6C40-9CDD-4082794F5293}" srcOrd="1" destOrd="0" presId="urn:microsoft.com/office/officeart/2008/layout/HorizontalMultiLevelHierarchy"/>
    <dgm:cxn modelId="{C92E4A08-6A6D-F34A-9AB5-FE6210193D71}" type="presParOf" srcId="{BDD43955-A2BC-A846-8CF2-60F0B5CCD185}" destId="{5500F2C3-0872-F64E-8F5B-24C7A692A910}" srcOrd="2" destOrd="0" presId="urn:microsoft.com/office/officeart/2008/layout/HorizontalMultiLevelHierarchy"/>
    <dgm:cxn modelId="{838DEE66-AABF-1941-90E9-CED051B9BF59}" type="presParOf" srcId="{5500F2C3-0872-F64E-8F5B-24C7A692A910}" destId="{38DB0C86-B44C-2048-8DDA-538A6BB34B42}" srcOrd="0" destOrd="0" presId="urn:microsoft.com/office/officeart/2008/layout/HorizontalMultiLevelHierarchy"/>
    <dgm:cxn modelId="{0F86CF61-7391-5E41-B259-AA8E3E8753CE}" type="presParOf" srcId="{BDD43955-A2BC-A846-8CF2-60F0B5CCD185}" destId="{479E6312-DB14-044F-B548-E7A76174B8A2}" srcOrd="3" destOrd="0" presId="urn:microsoft.com/office/officeart/2008/layout/HorizontalMultiLevelHierarchy"/>
    <dgm:cxn modelId="{1328CC6E-D6FE-0549-AA51-62650BEC9504}" type="presParOf" srcId="{479E6312-DB14-044F-B548-E7A76174B8A2}" destId="{F826CFE9-DFC5-204B-A0F4-9CC24DF2E2CD}" srcOrd="0" destOrd="0" presId="urn:microsoft.com/office/officeart/2008/layout/HorizontalMultiLevelHierarchy"/>
    <dgm:cxn modelId="{D69CAA4F-7D4F-7946-B811-BB93914BAA51}" type="presParOf" srcId="{479E6312-DB14-044F-B548-E7A76174B8A2}" destId="{5E0554A2-90E6-B44D-8FAA-F5B1D9CDBCAF}" srcOrd="1" destOrd="0" presId="urn:microsoft.com/office/officeart/2008/layout/HorizontalMultiLevelHierarchy"/>
    <dgm:cxn modelId="{18BE4ACB-3B47-8340-8341-FAD1D4A91423}" type="presParOf" srcId="{BDD43955-A2BC-A846-8CF2-60F0B5CCD185}" destId="{9EAB86F8-0E5C-EC4D-9B14-5FC00ED49443}" srcOrd="4" destOrd="0" presId="urn:microsoft.com/office/officeart/2008/layout/HorizontalMultiLevelHierarchy"/>
    <dgm:cxn modelId="{E2848907-5E4E-9C45-9C83-D25B7017D4C9}" type="presParOf" srcId="{9EAB86F8-0E5C-EC4D-9B14-5FC00ED49443}" destId="{73182598-70B9-8640-8182-4D4C2D05EBF2}" srcOrd="0" destOrd="0" presId="urn:microsoft.com/office/officeart/2008/layout/HorizontalMultiLevelHierarchy"/>
    <dgm:cxn modelId="{ACF160AB-3F22-C048-AD5F-33B043801359}" type="presParOf" srcId="{BDD43955-A2BC-A846-8CF2-60F0B5CCD185}" destId="{7DC74257-1C87-334C-AC01-851A155C86D8}" srcOrd="5" destOrd="0" presId="urn:microsoft.com/office/officeart/2008/layout/HorizontalMultiLevelHierarchy"/>
    <dgm:cxn modelId="{20001773-8477-9C42-A23C-A30DA804501D}" type="presParOf" srcId="{7DC74257-1C87-334C-AC01-851A155C86D8}" destId="{6203284D-CDDC-6047-9AD2-BD52D8EFF622}" srcOrd="0" destOrd="0" presId="urn:microsoft.com/office/officeart/2008/layout/HorizontalMultiLevelHierarchy"/>
    <dgm:cxn modelId="{CED2A1D5-A85E-9747-BD2D-EC0D72BFB05B}" type="presParOf" srcId="{7DC74257-1C87-334C-AC01-851A155C86D8}" destId="{2250FF48-ED86-F043-9BFA-B611E4B44AE9}" srcOrd="1" destOrd="0" presId="urn:microsoft.com/office/officeart/2008/layout/HorizontalMultiLevelHierarchy"/>
    <dgm:cxn modelId="{93FA3EE4-B5CB-1645-A964-1C2AA552F91F}" type="presParOf" srcId="{BDD43955-A2BC-A846-8CF2-60F0B5CCD185}" destId="{E6551C97-FBDF-A346-A916-CD0489585244}" srcOrd="6" destOrd="0" presId="urn:microsoft.com/office/officeart/2008/layout/HorizontalMultiLevelHierarchy"/>
    <dgm:cxn modelId="{334F076E-32BC-5042-8580-70618D0F1674}" type="presParOf" srcId="{E6551C97-FBDF-A346-A916-CD0489585244}" destId="{C985A94F-1553-5E43-997C-DCBDB42EE392}" srcOrd="0" destOrd="0" presId="urn:microsoft.com/office/officeart/2008/layout/HorizontalMultiLevelHierarchy"/>
    <dgm:cxn modelId="{BD2253D7-BD79-374B-AF06-3DACAE602033}" type="presParOf" srcId="{BDD43955-A2BC-A846-8CF2-60F0B5CCD185}" destId="{D35B5AE2-61CA-334F-B278-704B9C41D251}" srcOrd="7" destOrd="0" presId="urn:microsoft.com/office/officeart/2008/layout/HorizontalMultiLevelHierarchy"/>
    <dgm:cxn modelId="{E57F237E-4A50-D344-9C3B-97EB107B4053}" type="presParOf" srcId="{D35B5AE2-61CA-334F-B278-704B9C41D251}" destId="{7130D820-5FB1-DD49-80B1-FDF1BC166F1E}" srcOrd="0" destOrd="0" presId="urn:microsoft.com/office/officeart/2008/layout/HorizontalMultiLevelHierarchy"/>
    <dgm:cxn modelId="{BCC44097-FB72-6345-9260-34E6E0A6EF23}" type="presParOf" srcId="{D35B5AE2-61CA-334F-B278-704B9C41D251}" destId="{23AED1B5-1DF0-884A-B03D-044F1C11ED0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A7D96BB-C9D3-1D41-9617-A06FCC2D1A90}" type="doc">
      <dgm:prSet loTypeId="urn:microsoft.com/office/officeart/2005/8/layout/chevro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23C368D-26AA-784F-9336-38CC71721367}">
      <dgm:prSet/>
      <dgm:spPr/>
      <dgm:t>
        <a:bodyPr/>
        <a:lstStyle/>
        <a:p>
          <a:r>
            <a:rPr lang="es-CO" b="1" dirty="0">
              <a:solidFill>
                <a:schemeClr val="tx1"/>
              </a:solidFill>
            </a:rPr>
            <a:t>ETAPA 4 </a:t>
          </a:r>
        </a:p>
        <a:p>
          <a:r>
            <a:rPr lang="es-CO" b="1" dirty="0">
              <a:solidFill>
                <a:schemeClr val="tx1"/>
              </a:solidFill>
            </a:rPr>
            <a:t>ARBITRAJE Y RETOS  </a:t>
          </a:r>
          <a:endParaRPr lang="es-CO" b="1" dirty="0"/>
        </a:p>
      </dgm:t>
    </dgm:pt>
    <dgm:pt modelId="{3408AC42-7E86-4D41-AA7E-AFA31F707C91}" type="parTrans" cxnId="{5B5E1AF4-5EAA-684A-918A-82FB3F8D37E8}">
      <dgm:prSet/>
      <dgm:spPr/>
      <dgm:t>
        <a:bodyPr/>
        <a:lstStyle/>
        <a:p>
          <a:endParaRPr lang="es-ES"/>
        </a:p>
      </dgm:t>
    </dgm:pt>
    <dgm:pt modelId="{EEC8F526-58AF-BA4E-8B28-4D0F9DE6C3FB}" type="sibTrans" cxnId="{5B5E1AF4-5EAA-684A-918A-82FB3F8D37E8}">
      <dgm:prSet/>
      <dgm:spPr/>
      <dgm:t>
        <a:bodyPr/>
        <a:lstStyle/>
        <a:p>
          <a:endParaRPr lang="es-ES"/>
        </a:p>
      </dgm:t>
    </dgm:pt>
    <dgm:pt modelId="{3C00B0FA-3A04-5148-8B7F-CB1C3FBC100A}">
      <dgm:prSet custT="1"/>
      <dgm:spPr/>
      <dgm:t>
        <a:bodyPr/>
        <a:lstStyle/>
        <a:p>
          <a:pPr marL="171450" indent="0" algn="just">
            <a:lnSpc>
              <a:spcPct val="90000"/>
            </a:lnSpc>
          </a:pPr>
          <a:endParaRPr lang="es-ES" sz="1800" dirty="0"/>
        </a:p>
      </dgm:t>
    </dgm:pt>
    <dgm:pt modelId="{64BA108C-F8E2-FD44-B514-27454F141D09}" type="parTrans" cxnId="{C8AB748F-C1A5-5748-AC3A-D3C46AE1477B}">
      <dgm:prSet/>
      <dgm:spPr/>
      <dgm:t>
        <a:bodyPr/>
        <a:lstStyle/>
        <a:p>
          <a:endParaRPr lang="es-ES"/>
        </a:p>
      </dgm:t>
    </dgm:pt>
    <dgm:pt modelId="{A47AC7DA-C72E-F540-B400-65A648162FA5}" type="sibTrans" cxnId="{C8AB748F-C1A5-5748-AC3A-D3C46AE1477B}">
      <dgm:prSet/>
      <dgm:spPr/>
      <dgm:t>
        <a:bodyPr/>
        <a:lstStyle/>
        <a:p>
          <a:endParaRPr lang="es-ES"/>
        </a:p>
      </dgm:t>
    </dgm:pt>
    <dgm:pt modelId="{BD2E738F-BDBB-7142-A7B7-7DAECC17C936}">
      <dgm:prSet custT="1"/>
      <dgm:spPr/>
      <dgm:t>
        <a:bodyPr/>
        <a:lstStyle/>
        <a:p>
          <a:pPr marL="536575" indent="-365125">
            <a:lnSpc>
              <a:spcPct val="100000"/>
            </a:lnSpc>
            <a:buFont typeface="Arial" panose="020B0604020202020204" pitchFamily="34" charset="0"/>
            <a:buChar char="•"/>
            <a:tabLst/>
          </a:pPr>
          <a:r>
            <a:rPr lang="es-ES_tradnl" sz="1800" dirty="0"/>
            <a:t>No pueden referirse a las excepciones de bloque ni revocarlas. </a:t>
          </a:r>
          <a:endParaRPr lang="es-CO" sz="1800" dirty="0"/>
        </a:p>
      </dgm:t>
    </dgm:pt>
    <dgm:pt modelId="{E47578F1-9185-134F-B580-D09853B07154}" type="parTrans" cxnId="{01528E43-53E4-1C44-A63E-5C00C8C76771}">
      <dgm:prSet/>
      <dgm:spPr/>
      <dgm:t>
        <a:bodyPr/>
        <a:lstStyle/>
        <a:p>
          <a:endParaRPr lang="es-ES"/>
        </a:p>
      </dgm:t>
    </dgm:pt>
    <dgm:pt modelId="{C99FBA8B-CE21-864E-9FD9-FCEF083D9B39}" type="sibTrans" cxnId="{01528E43-53E4-1C44-A63E-5C00C8C76771}">
      <dgm:prSet/>
      <dgm:spPr/>
      <dgm:t>
        <a:bodyPr/>
        <a:lstStyle/>
        <a:p>
          <a:endParaRPr lang="es-ES"/>
        </a:p>
      </dgm:t>
    </dgm:pt>
    <dgm:pt modelId="{CF9102A3-85EE-7747-9679-5D86137EFE67}">
      <dgm:prSet custT="1"/>
      <dgm:spPr/>
      <dgm:t>
        <a:bodyPr/>
        <a:lstStyle/>
        <a:p>
          <a:pPr marL="536575" indent="-365125">
            <a:lnSpc>
              <a:spcPct val="100000"/>
            </a:lnSpc>
            <a:buFont typeface="Arial" panose="020B0604020202020204" pitchFamily="34" charset="0"/>
            <a:buChar char="•"/>
            <a:tabLst/>
          </a:pPr>
          <a:r>
            <a:rPr lang="es-ES_tradnl" sz="1800" dirty="0"/>
            <a:t>No pueden formular cuestiones prejudiciales al TJUE</a:t>
          </a:r>
          <a:endParaRPr lang="es-CO" sz="1800" dirty="0"/>
        </a:p>
      </dgm:t>
    </dgm:pt>
    <dgm:pt modelId="{8414B575-1837-DD49-A53F-47E1AE9DCC48}" type="parTrans" cxnId="{8E06F517-0674-3E41-995D-9E617C8364E2}">
      <dgm:prSet/>
      <dgm:spPr/>
      <dgm:t>
        <a:bodyPr/>
        <a:lstStyle/>
        <a:p>
          <a:endParaRPr lang="es-ES"/>
        </a:p>
      </dgm:t>
    </dgm:pt>
    <dgm:pt modelId="{D741FE2E-5EF2-874B-8706-C5A78526E70D}" type="sibTrans" cxnId="{8E06F517-0674-3E41-995D-9E617C8364E2}">
      <dgm:prSet/>
      <dgm:spPr/>
      <dgm:t>
        <a:bodyPr/>
        <a:lstStyle/>
        <a:p>
          <a:endParaRPr lang="es-ES"/>
        </a:p>
      </dgm:t>
    </dgm:pt>
    <dgm:pt modelId="{E0E22101-579A-7E43-8520-5FD8D65AF53C}">
      <dgm:prSet custT="1"/>
      <dgm:spPr/>
      <dgm:t>
        <a:bodyPr/>
        <a:lstStyle/>
        <a:p>
          <a:pPr marL="536575" indent="-365125">
            <a:lnSpc>
              <a:spcPct val="100000"/>
            </a:lnSpc>
            <a:buFont typeface="Arial" panose="020B0604020202020204" pitchFamily="34" charset="0"/>
            <a:buChar char="•"/>
            <a:tabLst/>
          </a:pPr>
          <a:r>
            <a:rPr lang="es-ES_tradnl" sz="1800" dirty="0"/>
            <a:t>No tienen los mismos poderes de investigación de las ANC</a:t>
          </a:r>
          <a:endParaRPr lang="es-CO" sz="1800" dirty="0"/>
        </a:p>
      </dgm:t>
    </dgm:pt>
    <dgm:pt modelId="{9F08C234-9586-EA4A-87DB-21B7B18A85EE}" type="parTrans" cxnId="{66F731BF-D07F-6145-95B4-447A663E20A3}">
      <dgm:prSet/>
      <dgm:spPr/>
      <dgm:t>
        <a:bodyPr/>
        <a:lstStyle/>
        <a:p>
          <a:endParaRPr lang="es-ES"/>
        </a:p>
      </dgm:t>
    </dgm:pt>
    <dgm:pt modelId="{88B61269-E5B6-9642-84FA-802A75DAAFCA}" type="sibTrans" cxnId="{66F731BF-D07F-6145-95B4-447A663E20A3}">
      <dgm:prSet/>
      <dgm:spPr/>
      <dgm:t>
        <a:bodyPr/>
        <a:lstStyle/>
        <a:p>
          <a:endParaRPr lang="es-ES"/>
        </a:p>
      </dgm:t>
    </dgm:pt>
    <dgm:pt modelId="{F90162F9-36D8-CB4B-8B8D-47776CE14ECC}">
      <dgm:prSet custT="1"/>
      <dgm:spPr/>
      <dgm:t>
        <a:bodyPr/>
        <a:lstStyle/>
        <a:p>
          <a:pPr marL="536575" indent="-365125">
            <a:lnSpc>
              <a:spcPct val="100000"/>
            </a:lnSpc>
            <a:buFont typeface="Arial" panose="020B0604020202020204" pitchFamily="34" charset="0"/>
            <a:buChar char="•"/>
            <a:tabLst/>
          </a:pPr>
          <a:r>
            <a:rPr lang="es-ES_tradnl" sz="1800" dirty="0"/>
            <a:t>Tampoco son claros los efectos de la delación. </a:t>
          </a:r>
          <a:endParaRPr lang="es-CO" sz="1800" dirty="0"/>
        </a:p>
      </dgm:t>
    </dgm:pt>
    <dgm:pt modelId="{10F49697-F914-D94A-A727-82EFF9F0D4BF}" type="parTrans" cxnId="{5928B10C-5C09-EE4F-8565-9BB56282CCA4}">
      <dgm:prSet/>
      <dgm:spPr/>
      <dgm:t>
        <a:bodyPr/>
        <a:lstStyle/>
        <a:p>
          <a:endParaRPr lang="es-ES"/>
        </a:p>
      </dgm:t>
    </dgm:pt>
    <dgm:pt modelId="{40EC13B8-2143-1A4F-9681-C48D7EA56A2A}" type="sibTrans" cxnId="{5928B10C-5C09-EE4F-8565-9BB56282CCA4}">
      <dgm:prSet/>
      <dgm:spPr/>
      <dgm:t>
        <a:bodyPr/>
        <a:lstStyle/>
        <a:p>
          <a:endParaRPr lang="es-ES"/>
        </a:p>
      </dgm:t>
    </dgm:pt>
    <dgm:pt modelId="{141DE857-4963-464B-B188-D92B60CC2E32}">
      <dgm:prSet custT="1"/>
      <dgm:spPr/>
      <dgm:t>
        <a:bodyPr/>
        <a:lstStyle/>
        <a:p>
          <a:pPr marL="536575" indent="-365125">
            <a:lnSpc>
              <a:spcPct val="100000"/>
            </a:lnSpc>
            <a:buFont typeface="Arial" panose="020B0604020202020204" pitchFamily="34" charset="0"/>
            <a:buChar char="•"/>
            <a:tabLst/>
          </a:pPr>
          <a:r>
            <a:rPr lang="es-ES_tradnl" sz="1800" dirty="0"/>
            <a:t>No son claros los efectos de la aceptación de compromisos o terminación convencional (garantías) previo el reconocimiento y pago de los perjuicios a las victimas. </a:t>
          </a:r>
          <a:endParaRPr lang="es-CO" sz="1800" dirty="0"/>
        </a:p>
      </dgm:t>
    </dgm:pt>
    <dgm:pt modelId="{03C71733-DA20-2449-86AF-C7758C3FF76F}" type="parTrans" cxnId="{74408941-B3C0-C14A-9C95-82EE6CEAE3D5}">
      <dgm:prSet/>
      <dgm:spPr/>
      <dgm:t>
        <a:bodyPr/>
        <a:lstStyle/>
        <a:p>
          <a:endParaRPr lang="es-ES"/>
        </a:p>
      </dgm:t>
    </dgm:pt>
    <dgm:pt modelId="{F73E7E29-32AA-F64F-8FD5-A91F6F6422A1}" type="sibTrans" cxnId="{74408941-B3C0-C14A-9C95-82EE6CEAE3D5}">
      <dgm:prSet/>
      <dgm:spPr/>
      <dgm:t>
        <a:bodyPr/>
        <a:lstStyle/>
        <a:p>
          <a:endParaRPr lang="es-ES"/>
        </a:p>
      </dgm:t>
    </dgm:pt>
    <dgm:pt modelId="{4ECC004A-32CF-2A47-B00F-93A28E5BC83A}">
      <dgm:prSet custT="1"/>
      <dgm:spPr/>
      <dgm:t>
        <a:bodyPr/>
        <a:lstStyle/>
        <a:p>
          <a:pPr marL="536575" indent="-365125">
            <a:lnSpc>
              <a:spcPct val="100000"/>
            </a:lnSpc>
            <a:buFont typeface="Arial" panose="020B0604020202020204" pitchFamily="34" charset="0"/>
            <a:buChar char="•"/>
            <a:tabLst/>
          </a:pPr>
          <a:r>
            <a:rPr lang="es-CO" sz="1800" dirty="0"/>
            <a:t>Mejores prácticas de redacción de claúsulas arbitrales</a:t>
          </a:r>
        </a:p>
      </dgm:t>
    </dgm:pt>
    <dgm:pt modelId="{037AD50C-2EE9-8B4F-91D0-49642D134EA2}" type="parTrans" cxnId="{35D2A50C-7A3B-3E43-AB05-FE6B30A867F6}">
      <dgm:prSet/>
      <dgm:spPr/>
      <dgm:t>
        <a:bodyPr/>
        <a:lstStyle/>
        <a:p>
          <a:endParaRPr lang="es-ES"/>
        </a:p>
      </dgm:t>
    </dgm:pt>
    <dgm:pt modelId="{BAD5A875-0714-0547-8FE6-58C9133BDAA6}" type="sibTrans" cxnId="{35D2A50C-7A3B-3E43-AB05-FE6B30A867F6}">
      <dgm:prSet/>
      <dgm:spPr/>
      <dgm:t>
        <a:bodyPr/>
        <a:lstStyle/>
        <a:p>
          <a:endParaRPr lang="es-ES"/>
        </a:p>
      </dgm:t>
    </dgm:pt>
    <dgm:pt modelId="{69A51307-75D9-9540-A824-A26E57EED5F0}" type="pres">
      <dgm:prSet presAssocID="{CA7D96BB-C9D3-1D41-9617-A06FCC2D1A90}" presName="linearFlow" presStyleCnt="0">
        <dgm:presLayoutVars>
          <dgm:dir/>
          <dgm:animLvl val="lvl"/>
          <dgm:resizeHandles val="exact"/>
        </dgm:presLayoutVars>
      </dgm:prSet>
      <dgm:spPr/>
    </dgm:pt>
    <dgm:pt modelId="{36B3F24B-651C-A14C-97CD-7CFD71C56FCE}" type="pres">
      <dgm:prSet presAssocID="{323C368D-26AA-784F-9336-38CC71721367}" presName="composite" presStyleCnt="0"/>
      <dgm:spPr/>
    </dgm:pt>
    <dgm:pt modelId="{2D0DED5E-1F9D-594A-AE4A-852987689262}" type="pres">
      <dgm:prSet presAssocID="{323C368D-26AA-784F-9336-38CC71721367}" presName="parentText" presStyleLbl="alignNode1" presStyleIdx="0" presStyleCnt="1" custScaleX="165471" custScaleY="141107" custLinFactX="-100000" custLinFactNeighborX="-105103" custLinFactNeighborY="19">
        <dgm:presLayoutVars>
          <dgm:chMax val="1"/>
          <dgm:bulletEnabled val="1"/>
        </dgm:presLayoutVars>
      </dgm:prSet>
      <dgm:spPr/>
    </dgm:pt>
    <dgm:pt modelId="{78150091-0363-4F48-BCF0-ADC67F5A6C8E}" type="pres">
      <dgm:prSet presAssocID="{323C368D-26AA-784F-9336-38CC71721367}" presName="descendantText" presStyleLbl="alignAcc1" presStyleIdx="0" presStyleCnt="1" custScaleX="100000" custScaleY="210579">
        <dgm:presLayoutVars>
          <dgm:bulletEnabled val="1"/>
        </dgm:presLayoutVars>
      </dgm:prSet>
      <dgm:spPr/>
    </dgm:pt>
  </dgm:ptLst>
  <dgm:cxnLst>
    <dgm:cxn modelId="{35D2A50C-7A3B-3E43-AB05-FE6B30A867F6}" srcId="{323C368D-26AA-784F-9336-38CC71721367}" destId="{4ECC004A-32CF-2A47-B00F-93A28E5BC83A}" srcOrd="6" destOrd="0" parTransId="{037AD50C-2EE9-8B4F-91D0-49642D134EA2}" sibTransId="{BAD5A875-0714-0547-8FE6-58C9133BDAA6}"/>
    <dgm:cxn modelId="{5928B10C-5C09-EE4F-8565-9BB56282CCA4}" srcId="{323C368D-26AA-784F-9336-38CC71721367}" destId="{F90162F9-36D8-CB4B-8B8D-47776CE14ECC}" srcOrd="5" destOrd="0" parTransId="{10F49697-F914-D94A-A727-82EFF9F0D4BF}" sibTransId="{40EC13B8-2143-1A4F-9681-C48D7EA56A2A}"/>
    <dgm:cxn modelId="{8E06F517-0674-3E41-995D-9E617C8364E2}" srcId="{323C368D-26AA-784F-9336-38CC71721367}" destId="{CF9102A3-85EE-7747-9679-5D86137EFE67}" srcOrd="2" destOrd="0" parTransId="{8414B575-1837-DD49-A53F-47E1AE9DCC48}" sibTransId="{D741FE2E-5EF2-874B-8706-C5A78526E70D}"/>
    <dgm:cxn modelId="{74408941-B3C0-C14A-9C95-82EE6CEAE3D5}" srcId="{323C368D-26AA-784F-9336-38CC71721367}" destId="{141DE857-4963-464B-B188-D92B60CC2E32}" srcOrd="4" destOrd="0" parTransId="{03C71733-DA20-2449-86AF-C7758C3FF76F}" sibTransId="{F73E7E29-32AA-F64F-8FD5-A91F6F6422A1}"/>
    <dgm:cxn modelId="{01528E43-53E4-1C44-A63E-5C00C8C76771}" srcId="{323C368D-26AA-784F-9336-38CC71721367}" destId="{BD2E738F-BDBB-7142-A7B7-7DAECC17C936}" srcOrd="1" destOrd="0" parTransId="{E47578F1-9185-134F-B580-D09853B07154}" sibTransId="{C99FBA8B-CE21-864E-9FD9-FCEF083D9B39}"/>
    <dgm:cxn modelId="{427D2668-04F4-C045-A5DC-E4D051BA8F71}" type="presOf" srcId="{CF9102A3-85EE-7747-9679-5D86137EFE67}" destId="{78150091-0363-4F48-BCF0-ADC67F5A6C8E}" srcOrd="0" destOrd="2" presId="urn:microsoft.com/office/officeart/2005/8/layout/chevron2"/>
    <dgm:cxn modelId="{97899D80-016B-ED43-BCE8-6DFEE63AB669}" type="presOf" srcId="{CA7D96BB-C9D3-1D41-9617-A06FCC2D1A90}" destId="{69A51307-75D9-9540-A824-A26E57EED5F0}" srcOrd="0" destOrd="0" presId="urn:microsoft.com/office/officeart/2005/8/layout/chevron2"/>
    <dgm:cxn modelId="{959C928A-0353-6842-BE47-C92D2A294A87}" type="presOf" srcId="{F90162F9-36D8-CB4B-8B8D-47776CE14ECC}" destId="{78150091-0363-4F48-BCF0-ADC67F5A6C8E}" srcOrd="0" destOrd="5" presId="urn:microsoft.com/office/officeart/2005/8/layout/chevron2"/>
    <dgm:cxn modelId="{C8AB748F-C1A5-5748-AC3A-D3C46AE1477B}" srcId="{323C368D-26AA-784F-9336-38CC71721367}" destId="{3C00B0FA-3A04-5148-8B7F-CB1C3FBC100A}" srcOrd="0" destOrd="0" parTransId="{64BA108C-F8E2-FD44-B514-27454F141D09}" sibTransId="{A47AC7DA-C72E-F540-B400-65A648162FA5}"/>
    <dgm:cxn modelId="{66F731BF-D07F-6145-95B4-447A663E20A3}" srcId="{323C368D-26AA-784F-9336-38CC71721367}" destId="{E0E22101-579A-7E43-8520-5FD8D65AF53C}" srcOrd="3" destOrd="0" parTransId="{9F08C234-9586-EA4A-87DB-21B7B18A85EE}" sibTransId="{88B61269-E5B6-9642-84FA-802A75DAAFCA}"/>
    <dgm:cxn modelId="{F63FF3C4-2465-A24E-91F3-6CB6EBC298B2}" type="presOf" srcId="{4ECC004A-32CF-2A47-B00F-93A28E5BC83A}" destId="{78150091-0363-4F48-BCF0-ADC67F5A6C8E}" srcOrd="0" destOrd="6" presId="urn:microsoft.com/office/officeart/2005/8/layout/chevron2"/>
    <dgm:cxn modelId="{BCA9E1C8-70A6-2D42-979C-1AD555C9D2BC}" type="presOf" srcId="{3C00B0FA-3A04-5148-8B7F-CB1C3FBC100A}" destId="{78150091-0363-4F48-BCF0-ADC67F5A6C8E}" srcOrd="0" destOrd="0" presId="urn:microsoft.com/office/officeart/2005/8/layout/chevron2"/>
    <dgm:cxn modelId="{DF9EA5D0-0398-1B40-8E05-DA2AF7FC1EF3}" type="presOf" srcId="{141DE857-4963-464B-B188-D92B60CC2E32}" destId="{78150091-0363-4F48-BCF0-ADC67F5A6C8E}" srcOrd="0" destOrd="4" presId="urn:microsoft.com/office/officeart/2005/8/layout/chevron2"/>
    <dgm:cxn modelId="{D9E3E0D1-7D10-DA47-99CB-1F6BD517C6AF}" type="presOf" srcId="{E0E22101-579A-7E43-8520-5FD8D65AF53C}" destId="{78150091-0363-4F48-BCF0-ADC67F5A6C8E}" srcOrd="0" destOrd="3" presId="urn:microsoft.com/office/officeart/2005/8/layout/chevron2"/>
    <dgm:cxn modelId="{C9F49DE4-C76B-6847-A48D-261484BD4512}" type="presOf" srcId="{323C368D-26AA-784F-9336-38CC71721367}" destId="{2D0DED5E-1F9D-594A-AE4A-852987689262}" srcOrd="0" destOrd="0" presId="urn:microsoft.com/office/officeart/2005/8/layout/chevron2"/>
    <dgm:cxn modelId="{FBB482F3-6647-EA42-B1B7-780168E5E9C1}" type="presOf" srcId="{BD2E738F-BDBB-7142-A7B7-7DAECC17C936}" destId="{78150091-0363-4F48-BCF0-ADC67F5A6C8E}" srcOrd="0" destOrd="1" presId="urn:microsoft.com/office/officeart/2005/8/layout/chevron2"/>
    <dgm:cxn modelId="{5B5E1AF4-5EAA-684A-918A-82FB3F8D37E8}" srcId="{CA7D96BB-C9D3-1D41-9617-A06FCC2D1A90}" destId="{323C368D-26AA-784F-9336-38CC71721367}" srcOrd="0" destOrd="0" parTransId="{3408AC42-7E86-4D41-AA7E-AFA31F707C91}" sibTransId="{EEC8F526-58AF-BA4E-8B28-4D0F9DE6C3FB}"/>
    <dgm:cxn modelId="{07EFD4F9-6DAE-934C-9A0B-73266255CA4B}" type="presParOf" srcId="{69A51307-75D9-9540-A824-A26E57EED5F0}" destId="{36B3F24B-651C-A14C-97CD-7CFD71C56FCE}" srcOrd="0" destOrd="0" presId="urn:microsoft.com/office/officeart/2005/8/layout/chevron2"/>
    <dgm:cxn modelId="{652C04A1-DFAE-E940-8894-1BBA95D209B2}" type="presParOf" srcId="{36B3F24B-651C-A14C-97CD-7CFD71C56FCE}" destId="{2D0DED5E-1F9D-594A-AE4A-852987689262}" srcOrd="0" destOrd="0" presId="urn:microsoft.com/office/officeart/2005/8/layout/chevron2"/>
    <dgm:cxn modelId="{0F9EEF7E-2E03-DE44-B141-BEB68D3C8E28}" type="presParOf" srcId="{36B3F24B-651C-A14C-97CD-7CFD71C56FCE}" destId="{78150091-0363-4F48-BCF0-ADC67F5A6C8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0DED5E-1F9D-594A-AE4A-852987689262}">
      <dsp:nvSpPr>
        <dsp:cNvPr id="0" name=""/>
        <dsp:cNvSpPr/>
      </dsp:nvSpPr>
      <dsp:spPr>
        <a:xfrm rot="5400000">
          <a:off x="281856" y="138990"/>
          <a:ext cx="1547025" cy="12698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 dirty="0">
              <a:solidFill>
                <a:schemeClr val="tx1"/>
              </a:solidFill>
            </a:rPr>
            <a:t>ETAPA 1 DE NO ARBITRABIIDAD: </a:t>
          </a:r>
          <a:r>
            <a:rPr lang="es-CO" sz="900" b="1" kern="1200" dirty="0"/>
            <a:t> </a:t>
          </a:r>
        </a:p>
      </dsp:txBody>
      <dsp:txXfrm rot="-5400000">
        <a:off x="420420" y="635375"/>
        <a:ext cx="1269898" cy="277127"/>
      </dsp:txXfrm>
    </dsp:sp>
    <dsp:sp modelId="{78150091-0363-4F48-BCF0-ADC67F5A6C8E}">
      <dsp:nvSpPr>
        <dsp:cNvPr id="0" name=""/>
        <dsp:cNvSpPr/>
      </dsp:nvSpPr>
      <dsp:spPr>
        <a:xfrm rot="5400000">
          <a:off x="5892592" y="-3849978"/>
          <a:ext cx="1211589" cy="89758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2000" kern="1200" dirty="0"/>
            <a:t>(i) las normas de libre competencia son de orden público y por ende, no transigibles (ii) todo lo que conlleva la ejecución de Prácticas Restrictivas es de orden extracontractual y, por tanto, rara vez puede estar amparado por la cláusula arbitral.</a:t>
          </a:r>
          <a:endParaRPr lang="es-ES" sz="2000" kern="1200" dirty="0"/>
        </a:p>
      </dsp:txBody>
      <dsp:txXfrm rot="-5400000">
        <a:off x="2010438" y="91321"/>
        <a:ext cx="8916754" cy="10932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0DED5E-1F9D-594A-AE4A-852987689262}">
      <dsp:nvSpPr>
        <dsp:cNvPr id="0" name=""/>
        <dsp:cNvSpPr/>
      </dsp:nvSpPr>
      <dsp:spPr>
        <a:xfrm rot="5400000">
          <a:off x="437878" y="-39276"/>
          <a:ext cx="1501064" cy="159566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b="1" kern="1200" dirty="0">
              <a:solidFill>
                <a:schemeClr val="tx1"/>
              </a:solidFill>
            </a:rPr>
            <a:t>ETAPA 2 ARBTRABILIDAD</a:t>
          </a:r>
          <a:r>
            <a:rPr lang="es-CO" sz="900" b="1" kern="1200" dirty="0">
              <a:solidFill>
                <a:schemeClr val="tx1"/>
              </a:solidFill>
            </a:rPr>
            <a:t>:  </a:t>
          </a:r>
        </a:p>
      </dsp:txBody>
      <dsp:txXfrm rot="-5400000">
        <a:off x="390580" y="8022"/>
        <a:ext cx="1595661" cy="1501064"/>
      </dsp:txXfrm>
    </dsp:sp>
    <dsp:sp modelId="{78150091-0363-4F48-BCF0-ADC67F5A6C8E}">
      <dsp:nvSpPr>
        <dsp:cNvPr id="0" name=""/>
        <dsp:cNvSpPr/>
      </dsp:nvSpPr>
      <dsp:spPr>
        <a:xfrm rot="5400000">
          <a:off x="5912903" y="-3765870"/>
          <a:ext cx="1064590" cy="87554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2000" kern="1200" dirty="0"/>
            <a:t> Sentencia Eco </a:t>
          </a:r>
          <a:r>
            <a:rPr lang="es-ES_tradnl" sz="2000" kern="1200" dirty="0" err="1"/>
            <a:t>Swiss</a:t>
          </a:r>
          <a:r>
            <a:rPr lang="es-ES_tradnl" sz="2000" kern="1200" dirty="0"/>
            <a:t> Chine Time versus Benetton.  El reconocimiento y ejecución del laudo en el ámbito implica su confrontación con las normas comunitarias de libre competencia (artículos 101 y 102 del TFUE)</a:t>
          </a:r>
          <a:endParaRPr lang="es-ES" sz="2000" kern="1200" dirty="0"/>
        </a:p>
      </dsp:txBody>
      <dsp:txXfrm rot="-5400000">
        <a:off x="2067460" y="131542"/>
        <a:ext cx="8703509" cy="9606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0DED5E-1F9D-594A-AE4A-852987689262}">
      <dsp:nvSpPr>
        <dsp:cNvPr id="0" name=""/>
        <dsp:cNvSpPr/>
      </dsp:nvSpPr>
      <dsp:spPr>
        <a:xfrm rot="5400000">
          <a:off x="-100651" y="100651"/>
          <a:ext cx="1798688" cy="159738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700" b="1" kern="1200" dirty="0">
              <a:solidFill>
                <a:schemeClr val="tx1"/>
              </a:solidFill>
            </a:rPr>
            <a:t>ETAPA 3 FORTALECIMIENTO DEL ARBITRAJE</a:t>
          </a:r>
        </a:p>
      </dsp:txBody>
      <dsp:txXfrm rot="-5400000">
        <a:off x="1" y="798691"/>
        <a:ext cx="1597384" cy="201304"/>
      </dsp:txXfrm>
    </dsp:sp>
    <dsp:sp modelId="{78150091-0363-4F48-BCF0-ADC67F5A6C8E}">
      <dsp:nvSpPr>
        <dsp:cNvPr id="0" name=""/>
        <dsp:cNvSpPr/>
      </dsp:nvSpPr>
      <dsp:spPr>
        <a:xfrm rot="5400000">
          <a:off x="5328478" y="-3510844"/>
          <a:ext cx="1476142" cy="84978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2000" kern="1200" dirty="0"/>
            <a:t>Reglamento 1/2003. </a:t>
          </a:r>
          <a:endParaRPr lang="es-ES" sz="2000" kern="1200" dirty="0"/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2000" kern="1200" dirty="0"/>
            <a:t>Directiva de 2014/104/UE = Directiva de daños derivados de ilícitos </a:t>
          </a:r>
          <a:r>
            <a:rPr lang="es-ES_tradnl" sz="2000" kern="1200" dirty="0" err="1"/>
            <a:t>anticoncurrenciales</a:t>
          </a:r>
          <a:r>
            <a:rPr lang="es-ES_tradnl" sz="2000" kern="1200" dirty="0"/>
            <a:t>.</a:t>
          </a:r>
          <a:endParaRPr lang="es-CO" sz="2000" kern="1200" dirty="0"/>
        </a:p>
      </dsp:txBody>
      <dsp:txXfrm rot="-5400000">
        <a:off x="1817630" y="72063"/>
        <a:ext cx="8425780" cy="13320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3FEA90-CEC6-1349-A1DC-FE38EC246876}">
      <dsp:nvSpPr>
        <dsp:cNvPr id="0" name=""/>
        <dsp:cNvSpPr/>
      </dsp:nvSpPr>
      <dsp:spPr>
        <a:xfrm>
          <a:off x="0" y="1320672"/>
          <a:ext cx="1366959" cy="13957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chemeClr val="tx1"/>
              </a:solidFill>
            </a:rPr>
            <a:t>EFECTOS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chemeClr val="tx1"/>
              </a:solidFill>
            </a:rPr>
            <a:t>CIVILES </a:t>
          </a:r>
        </a:p>
      </dsp:txBody>
      <dsp:txXfrm>
        <a:off x="40037" y="1360709"/>
        <a:ext cx="1286885" cy="1315708"/>
      </dsp:txXfrm>
    </dsp:sp>
    <dsp:sp modelId="{14471F26-5E23-5B47-9598-8388DF4575E6}">
      <dsp:nvSpPr>
        <dsp:cNvPr id="0" name=""/>
        <dsp:cNvSpPr/>
      </dsp:nvSpPr>
      <dsp:spPr>
        <a:xfrm rot="20372708">
          <a:off x="1343693" y="1876646"/>
          <a:ext cx="737993" cy="25927"/>
        </a:xfrm>
        <a:custGeom>
          <a:avLst/>
          <a:gdLst/>
          <a:ahLst/>
          <a:cxnLst/>
          <a:rect l="0" t="0" r="0" b="0"/>
          <a:pathLst>
            <a:path>
              <a:moveTo>
                <a:pt x="0" y="12963"/>
              </a:moveTo>
              <a:lnTo>
                <a:pt x="737993" y="12963"/>
              </a:lnTo>
            </a:path>
          </a:pathLst>
        </a:custGeom>
        <a:noFill/>
        <a:ln w="1270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1694240" y="1871161"/>
        <a:ext cx="36899" cy="36899"/>
      </dsp:txXfrm>
    </dsp:sp>
    <dsp:sp modelId="{3E656F2D-8448-BD47-A2CC-18B373AD6050}">
      <dsp:nvSpPr>
        <dsp:cNvPr id="0" name=""/>
        <dsp:cNvSpPr/>
      </dsp:nvSpPr>
      <dsp:spPr>
        <a:xfrm>
          <a:off x="2058421" y="1330211"/>
          <a:ext cx="1642255" cy="8608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chemeClr val="tx1"/>
              </a:solidFill>
            </a:rPr>
            <a:t>NULIDAD 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chemeClr val="tx1"/>
              </a:solidFill>
            </a:rPr>
            <a:t>ABSOLUTA </a:t>
          </a:r>
        </a:p>
      </dsp:txBody>
      <dsp:txXfrm>
        <a:off x="2083636" y="1355426"/>
        <a:ext cx="1591825" cy="810462"/>
      </dsp:txXfrm>
    </dsp:sp>
    <dsp:sp modelId="{3F587D4C-9589-6C4D-A2A4-33A1F0343BC0}">
      <dsp:nvSpPr>
        <dsp:cNvPr id="0" name=""/>
        <dsp:cNvSpPr/>
      </dsp:nvSpPr>
      <dsp:spPr>
        <a:xfrm>
          <a:off x="3700677" y="1747693"/>
          <a:ext cx="688714" cy="25927"/>
        </a:xfrm>
        <a:custGeom>
          <a:avLst/>
          <a:gdLst/>
          <a:ahLst/>
          <a:cxnLst/>
          <a:rect l="0" t="0" r="0" b="0"/>
          <a:pathLst>
            <a:path>
              <a:moveTo>
                <a:pt x="0" y="12963"/>
              </a:moveTo>
              <a:lnTo>
                <a:pt x="688714" y="12963"/>
              </a:lnTo>
            </a:path>
          </a:pathLst>
        </a:custGeom>
        <a:noFill/>
        <a:ln w="12700" cap="flat" cmpd="sng" algn="in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027816" y="1743439"/>
        <a:ext cx="34435" cy="34435"/>
      </dsp:txXfrm>
    </dsp:sp>
    <dsp:sp modelId="{F1536DDD-B434-B74B-AFA6-574F0663BA4E}">
      <dsp:nvSpPr>
        <dsp:cNvPr id="0" name=""/>
        <dsp:cNvSpPr/>
      </dsp:nvSpPr>
      <dsp:spPr>
        <a:xfrm>
          <a:off x="4389391" y="1330211"/>
          <a:ext cx="1721785" cy="8608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chemeClr val="tx1"/>
              </a:solidFill>
            </a:rPr>
            <a:t>ACCION O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chemeClr val="tx1"/>
              </a:solidFill>
            </a:rPr>
            <a:t>EXCEPCIÓN</a:t>
          </a:r>
        </a:p>
      </dsp:txBody>
      <dsp:txXfrm>
        <a:off x="4414606" y="1355426"/>
        <a:ext cx="1671355" cy="810462"/>
      </dsp:txXfrm>
    </dsp:sp>
    <dsp:sp modelId="{BCD234D3-4ACF-374D-B1B1-7F66E4AA520A}">
      <dsp:nvSpPr>
        <dsp:cNvPr id="0" name=""/>
        <dsp:cNvSpPr/>
      </dsp:nvSpPr>
      <dsp:spPr>
        <a:xfrm rot="18352532">
          <a:off x="5843423" y="1223608"/>
          <a:ext cx="1293572" cy="25927"/>
        </a:xfrm>
        <a:custGeom>
          <a:avLst/>
          <a:gdLst/>
          <a:ahLst/>
          <a:cxnLst/>
          <a:rect l="0" t="0" r="0" b="0"/>
          <a:pathLst>
            <a:path>
              <a:moveTo>
                <a:pt x="0" y="12963"/>
              </a:moveTo>
              <a:lnTo>
                <a:pt x="1293572" y="12963"/>
              </a:lnTo>
            </a:path>
          </a:pathLst>
        </a:custGeom>
        <a:noFill/>
        <a:ln w="12700" cap="flat" cmpd="sng" algn="in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6457870" y="1204232"/>
        <a:ext cx="64678" cy="64678"/>
      </dsp:txXfrm>
    </dsp:sp>
    <dsp:sp modelId="{37577FD8-AEF5-6A4E-8403-90CE0EE8CAA6}">
      <dsp:nvSpPr>
        <dsp:cNvPr id="0" name=""/>
        <dsp:cNvSpPr/>
      </dsp:nvSpPr>
      <dsp:spPr>
        <a:xfrm>
          <a:off x="6869243" y="229624"/>
          <a:ext cx="1882221" cy="9657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chemeClr val="tx1"/>
              </a:solidFill>
            </a:rPr>
            <a:t>VALIDEZ/ INVALIDEZ DE UN PACTO CONTRACTUAL </a:t>
          </a:r>
        </a:p>
      </dsp:txBody>
      <dsp:txXfrm>
        <a:off x="6897528" y="257909"/>
        <a:ext cx="1825651" cy="909153"/>
      </dsp:txXfrm>
    </dsp:sp>
    <dsp:sp modelId="{E650A1E7-3EBB-9343-B025-AA363F612D1E}">
      <dsp:nvSpPr>
        <dsp:cNvPr id="0" name=""/>
        <dsp:cNvSpPr/>
      </dsp:nvSpPr>
      <dsp:spPr>
        <a:xfrm rot="3565279">
          <a:off x="8452402" y="1223608"/>
          <a:ext cx="1217485" cy="25927"/>
        </a:xfrm>
        <a:custGeom>
          <a:avLst/>
          <a:gdLst/>
          <a:ahLst/>
          <a:cxnLst/>
          <a:rect l="0" t="0" r="0" b="0"/>
          <a:pathLst>
            <a:path>
              <a:moveTo>
                <a:pt x="0" y="12963"/>
              </a:moveTo>
              <a:lnTo>
                <a:pt x="1217485" y="12963"/>
              </a:lnTo>
            </a:path>
          </a:pathLst>
        </a:custGeom>
        <a:noFill/>
        <a:ln w="12700" cap="flat" cmpd="sng" algn="in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9030707" y="1206135"/>
        <a:ext cx="60874" cy="60874"/>
      </dsp:txXfrm>
    </dsp:sp>
    <dsp:sp modelId="{2173A453-C5F5-2C4A-AFCE-901970736AAF}">
      <dsp:nvSpPr>
        <dsp:cNvPr id="0" name=""/>
        <dsp:cNvSpPr/>
      </dsp:nvSpPr>
      <dsp:spPr>
        <a:xfrm>
          <a:off x="9370825" y="1330211"/>
          <a:ext cx="1721785" cy="8608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chemeClr val="tx1"/>
              </a:solidFill>
            </a:rPr>
            <a:t>ACUERDOS VERTICALES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chemeClr val="tx1"/>
              </a:solidFill>
            </a:rPr>
            <a:t>CLÁUSULAS DE NO COMPETENCIA Y DE EXCLUSIVIDAD</a:t>
          </a:r>
        </a:p>
      </dsp:txBody>
      <dsp:txXfrm>
        <a:off x="9396040" y="1355426"/>
        <a:ext cx="1671355" cy="810462"/>
      </dsp:txXfrm>
    </dsp:sp>
    <dsp:sp modelId="{9463A5C9-A9B5-AB4B-9DF5-C6A734D28A56}">
      <dsp:nvSpPr>
        <dsp:cNvPr id="0" name=""/>
        <dsp:cNvSpPr/>
      </dsp:nvSpPr>
      <dsp:spPr>
        <a:xfrm rot="2841794">
          <a:off x="1202272" y="2381095"/>
          <a:ext cx="1020836" cy="25927"/>
        </a:xfrm>
        <a:custGeom>
          <a:avLst/>
          <a:gdLst/>
          <a:ahLst/>
          <a:cxnLst/>
          <a:rect l="0" t="0" r="0" b="0"/>
          <a:pathLst>
            <a:path>
              <a:moveTo>
                <a:pt x="0" y="12963"/>
              </a:moveTo>
              <a:lnTo>
                <a:pt x="1020836" y="12963"/>
              </a:lnTo>
            </a:path>
          </a:pathLst>
        </a:custGeom>
        <a:noFill/>
        <a:ln w="1270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1687169" y="2368538"/>
        <a:ext cx="51041" cy="51041"/>
      </dsp:txXfrm>
    </dsp:sp>
    <dsp:sp modelId="{7B1E0EEA-9A0C-C24B-947C-EEFC5176CA03}">
      <dsp:nvSpPr>
        <dsp:cNvPr id="0" name=""/>
        <dsp:cNvSpPr/>
      </dsp:nvSpPr>
      <dsp:spPr>
        <a:xfrm>
          <a:off x="2058421" y="2339108"/>
          <a:ext cx="1598952" cy="8608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chemeClr val="tx1"/>
              </a:solidFill>
            </a:rPr>
            <a:t>RESPONSABILIDAD  CIVIL </a:t>
          </a:r>
        </a:p>
      </dsp:txBody>
      <dsp:txXfrm>
        <a:off x="2083636" y="2364323"/>
        <a:ext cx="1548522" cy="810462"/>
      </dsp:txXfrm>
    </dsp:sp>
    <dsp:sp modelId="{AF932221-8C1A-E645-B9F4-FA1F55A61D57}">
      <dsp:nvSpPr>
        <dsp:cNvPr id="0" name=""/>
        <dsp:cNvSpPr/>
      </dsp:nvSpPr>
      <dsp:spPr>
        <a:xfrm rot="21490928">
          <a:off x="3657170" y="2743725"/>
          <a:ext cx="811162" cy="25927"/>
        </a:xfrm>
        <a:custGeom>
          <a:avLst/>
          <a:gdLst/>
          <a:ahLst/>
          <a:cxnLst/>
          <a:rect l="0" t="0" r="0" b="0"/>
          <a:pathLst>
            <a:path>
              <a:moveTo>
                <a:pt x="0" y="12963"/>
              </a:moveTo>
              <a:lnTo>
                <a:pt x="811162" y="12963"/>
              </a:lnTo>
            </a:path>
          </a:pathLst>
        </a:custGeom>
        <a:noFill/>
        <a:ln w="12700" cap="flat" cmpd="sng" algn="in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042472" y="2736409"/>
        <a:ext cx="40558" cy="40558"/>
      </dsp:txXfrm>
    </dsp:sp>
    <dsp:sp modelId="{D99235AB-7B6C-FC44-880B-50BD64B7BFB1}">
      <dsp:nvSpPr>
        <dsp:cNvPr id="0" name=""/>
        <dsp:cNvSpPr/>
      </dsp:nvSpPr>
      <dsp:spPr>
        <a:xfrm>
          <a:off x="4468128" y="2313376"/>
          <a:ext cx="1578618" cy="8608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5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chemeClr val="tx1"/>
              </a:solidFill>
            </a:rPr>
            <a:t>ACCIÓN </a:t>
          </a:r>
        </a:p>
      </dsp:txBody>
      <dsp:txXfrm>
        <a:off x="4493343" y="2338591"/>
        <a:ext cx="1528188" cy="810462"/>
      </dsp:txXfrm>
    </dsp:sp>
    <dsp:sp modelId="{A0A196DC-4A80-744B-96DB-84C9D6E5CED5}">
      <dsp:nvSpPr>
        <dsp:cNvPr id="0" name=""/>
        <dsp:cNvSpPr/>
      </dsp:nvSpPr>
      <dsp:spPr>
        <a:xfrm rot="2661806">
          <a:off x="5873128" y="3156686"/>
          <a:ext cx="1218029" cy="25927"/>
        </a:xfrm>
        <a:custGeom>
          <a:avLst/>
          <a:gdLst/>
          <a:ahLst/>
          <a:cxnLst/>
          <a:rect l="0" t="0" r="0" b="0"/>
          <a:pathLst>
            <a:path>
              <a:moveTo>
                <a:pt x="0" y="12963"/>
              </a:moveTo>
              <a:lnTo>
                <a:pt x="1218029" y="12963"/>
              </a:lnTo>
            </a:path>
          </a:pathLst>
        </a:custGeom>
        <a:noFill/>
        <a:ln w="12700" cap="flat" cmpd="sng" algn="in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6451692" y="3139199"/>
        <a:ext cx="60901" cy="60901"/>
      </dsp:txXfrm>
    </dsp:sp>
    <dsp:sp modelId="{41D05D4C-2F16-CA42-8B66-10547AECD429}">
      <dsp:nvSpPr>
        <dsp:cNvPr id="0" name=""/>
        <dsp:cNvSpPr/>
      </dsp:nvSpPr>
      <dsp:spPr>
        <a:xfrm>
          <a:off x="6917539" y="3198576"/>
          <a:ext cx="1721785" cy="7938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chemeClr val="tx1"/>
              </a:solidFill>
            </a:rPr>
            <a:t>DECLARACIÓN   + DAÑOS Y PERJUCIOS</a:t>
          </a:r>
        </a:p>
      </dsp:txBody>
      <dsp:txXfrm>
        <a:off x="6940789" y="3221826"/>
        <a:ext cx="1675285" cy="747303"/>
      </dsp:txXfrm>
    </dsp:sp>
    <dsp:sp modelId="{E6A6B886-0244-4741-923C-B52F6013E379}">
      <dsp:nvSpPr>
        <dsp:cNvPr id="0" name=""/>
        <dsp:cNvSpPr/>
      </dsp:nvSpPr>
      <dsp:spPr>
        <a:xfrm rot="18576357">
          <a:off x="8432718" y="3143394"/>
          <a:ext cx="1139909" cy="25927"/>
        </a:xfrm>
        <a:custGeom>
          <a:avLst/>
          <a:gdLst/>
          <a:ahLst/>
          <a:cxnLst/>
          <a:rect l="0" t="0" r="0" b="0"/>
          <a:pathLst>
            <a:path>
              <a:moveTo>
                <a:pt x="0" y="12963"/>
              </a:moveTo>
              <a:lnTo>
                <a:pt x="1139909" y="12963"/>
              </a:lnTo>
            </a:path>
          </a:pathLst>
        </a:custGeom>
        <a:noFill/>
        <a:ln w="12700" cap="flat" cmpd="sng" algn="in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8974175" y="3127860"/>
        <a:ext cx="56995" cy="56995"/>
      </dsp:txXfrm>
    </dsp:sp>
    <dsp:sp modelId="{B3D820A9-8F34-894C-9E45-C2B8939C1F83}">
      <dsp:nvSpPr>
        <dsp:cNvPr id="0" name=""/>
        <dsp:cNvSpPr/>
      </dsp:nvSpPr>
      <dsp:spPr>
        <a:xfrm>
          <a:off x="9366021" y="2286792"/>
          <a:ext cx="1721785" cy="8608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chemeClr val="tx1"/>
              </a:solidFill>
            </a:rPr>
            <a:t>ACUERDOS/ ABUSO DE LA POSICIÓN DE DOMINIO </a:t>
          </a:r>
        </a:p>
      </dsp:txBody>
      <dsp:txXfrm>
        <a:off x="9391236" y="2312007"/>
        <a:ext cx="1671355" cy="810462"/>
      </dsp:txXfrm>
    </dsp:sp>
    <dsp:sp modelId="{AB4335C3-98AD-384A-BBD0-08AD5F1D5639}">
      <dsp:nvSpPr>
        <dsp:cNvPr id="0" name=""/>
        <dsp:cNvSpPr/>
      </dsp:nvSpPr>
      <dsp:spPr>
        <a:xfrm>
          <a:off x="4430696" y="4369927"/>
          <a:ext cx="1538466" cy="16067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rgbClr val="FF0000"/>
              </a:solidFill>
            </a:rPr>
            <a:t>CONTRATO CON CLAUSULA COMPROMISORIA</a:t>
          </a:r>
        </a:p>
      </dsp:txBody>
      <dsp:txXfrm>
        <a:off x="4475756" y="4414987"/>
        <a:ext cx="1448346" cy="151658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551C97-FBDF-A346-A916-CD0489585244}">
      <dsp:nvSpPr>
        <dsp:cNvPr id="0" name=""/>
        <dsp:cNvSpPr/>
      </dsp:nvSpPr>
      <dsp:spPr>
        <a:xfrm>
          <a:off x="1415023" y="2895600"/>
          <a:ext cx="720406" cy="18566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0203" y="0"/>
              </a:lnTo>
              <a:lnTo>
                <a:pt x="360203" y="1856665"/>
              </a:lnTo>
              <a:lnTo>
                <a:pt x="720406" y="1856665"/>
              </a:lnTo>
            </a:path>
          </a:pathLst>
        </a:custGeom>
        <a:noFill/>
        <a:ln w="1270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700" kern="1200"/>
        </a:p>
      </dsp:txBody>
      <dsp:txXfrm>
        <a:off x="1725438" y="3774145"/>
        <a:ext cx="99576" cy="99576"/>
      </dsp:txXfrm>
    </dsp:sp>
    <dsp:sp modelId="{9EAB86F8-0E5C-EC4D-9B14-5FC00ED49443}">
      <dsp:nvSpPr>
        <dsp:cNvPr id="0" name=""/>
        <dsp:cNvSpPr/>
      </dsp:nvSpPr>
      <dsp:spPr>
        <a:xfrm>
          <a:off x="1415023" y="2895600"/>
          <a:ext cx="728618" cy="560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4309" y="0"/>
              </a:lnTo>
              <a:lnTo>
                <a:pt x="364309" y="560016"/>
              </a:lnTo>
              <a:lnTo>
                <a:pt x="728618" y="560016"/>
              </a:lnTo>
            </a:path>
          </a:pathLst>
        </a:custGeom>
        <a:noFill/>
        <a:ln w="1270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1756358" y="3152634"/>
        <a:ext cx="45948" cy="45948"/>
      </dsp:txXfrm>
    </dsp:sp>
    <dsp:sp modelId="{5500F2C3-0872-F64E-8F5B-24C7A692A910}">
      <dsp:nvSpPr>
        <dsp:cNvPr id="0" name=""/>
        <dsp:cNvSpPr/>
      </dsp:nvSpPr>
      <dsp:spPr>
        <a:xfrm>
          <a:off x="1415023" y="2411659"/>
          <a:ext cx="720406" cy="483940"/>
        </a:xfrm>
        <a:custGeom>
          <a:avLst/>
          <a:gdLst/>
          <a:ahLst/>
          <a:cxnLst/>
          <a:rect l="0" t="0" r="0" b="0"/>
          <a:pathLst>
            <a:path>
              <a:moveTo>
                <a:pt x="0" y="483940"/>
              </a:moveTo>
              <a:lnTo>
                <a:pt x="360203" y="483940"/>
              </a:lnTo>
              <a:lnTo>
                <a:pt x="360203" y="0"/>
              </a:lnTo>
              <a:lnTo>
                <a:pt x="720406" y="0"/>
              </a:lnTo>
            </a:path>
          </a:pathLst>
        </a:custGeom>
        <a:noFill/>
        <a:ln w="1270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1753530" y="2631933"/>
        <a:ext cx="43393" cy="43393"/>
      </dsp:txXfrm>
    </dsp:sp>
    <dsp:sp modelId="{38DB5FD6-BAD3-E64A-B8A9-32E9324BA2AC}">
      <dsp:nvSpPr>
        <dsp:cNvPr id="0" name=""/>
        <dsp:cNvSpPr/>
      </dsp:nvSpPr>
      <dsp:spPr>
        <a:xfrm>
          <a:off x="1415023" y="1038934"/>
          <a:ext cx="720406" cy="1856665"/>
        </a:xfrm>
        <a:custGeom>
          <a:avLst/>
          <a:gdLst/>
          <a:ahLst/>
          <a:cxnLst/>
          <a:rect l="0" t="0" r="0" b="0"/>
          <a:pathLst>
            <a:path>
              <a:moveTo>
                <a:pt x="0" y="1856665"/>
              </a:moveTo>
              <a:lnTo>
                <a:pt x="360203" y="1856665"/>
              </a:lnTo>
              <a:lnTo>
                <a:pt x="360203" y="0"/>
              </a:lnTo>
              <a:lnTo>
                <a:pt x="720406" y="0"/>
              </a:lnTo>
            </a:path>
          </a:pathLst>
        </a:custGeom>
        <a:noFill/>
        <a:ln w="1270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700" kern="1200"/>
        </a:p>
      </dsp:txBody>
      <dsp:txXfrm>
        <a:off x="1725438" y="1917479"/>
        <a:ext cx="99576" cy="99576"/>
      </dsp:txXfrm>
    </dsp:sp>
    <dsp:sp modelId="{5DA26075-1798-FE4C-9FBB-EB598BF09B47}">
      <dsp:nvSpPr>
        <dsp:cNvPr id="0" name=""/>
        <dsp:cNvSpPr/>
      </dsp:nvSpPr>
      <dsp:spPr>
        <a:xfrm rot="16200000">
          <a:off x="-1898085" y="2472438"/>
          <a:ext cx="5779895" cy="8463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>
              <a:solidFill>
                <a:schemeClr val="tx1"/>
              </a:solidFill>
            </a:rPr>
            <a:t>CARTEL DEL PERÓXIDO DE HIDRÓGENO </a:t>
          </a:r>
        </a:p>
      </dsp:txBody>
      <dsp:txXfrm>
        <a:off x="-1898085" y="2472438"/>
        <a:ext cx="5779895" cy="846323"/>
      </dsp:txXfrm>
    </dsp:sp>
    <dsp:sp modelId="{97573516-E545-B940-888F-0FEEBB0D64C4}">
      <dsp:nvSpPr>
        <dsp:cNvPr id="0" name=""/>
        <dsp:cNvSpPr/>
      </dsp:nvSpPr>
      <dsp:spPr>
        <a:xfrm>
          <a:off x="2135429" y="489844"/>
          <a:ext cx="8257763" cy="10981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tx1"/>
              </a:solidFill>
            </a:rPr>
            <a:t>DECISIÓN ADMINISTRATIVA DE LA COMISIÓN </a:t>
          </a:r>
        </a:p>
      </dsp:txBody>
      <dsp:txXfrm>
        <a:off x="2135429" y="489844"/>
        <a:ext cx="8257763" cy="1098180"/>
      </dsp:txXfrm>
    </dsp:sp>
    <dsp:sp modelId="{F826CFE9-DFC5-204B-A0F4-9CC24DF2E2CD}">
      <dsp:nvSpPr>
        <dsp:cNvPr id="0" name=""/>
        <dsp:cNvSpPr/>
      </dsp:nvSpPr>
      <dsp:spPr>
        <a:xfrm>
          <a:off x="2135429" y="1862569"/>
          <a:ext cx="8209568" cy="10981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chemeClr val="tx1"/>
              </a:solidFill>
            </a:rPr>
            <a:t>ACCION DE CARTEL DAMAGE ACTIONS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chemeClr val="tx1"/>
              </a:solidFill>
            </a:rPr>
            <a:t> CONTRA VARIAS EMPRESAS CARTELISTAS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chemeClr val="tx1"/>
              </a:solidFill>
            </a:rPr>
            <a:t>(Demanda presentada ante el Tribunal alemán domicilio de una de las demandadas)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 dirty="0"/>
        </a:p>
      </dsp:txBody>
      <dsp:txXfrm>
        <a:off x="2135429" y="1862569"/>
        <a:ext cx="8209568" cy="1098180"/>
      </dsp:txXfrm>
    </dsp:sp>
    <dsp:sp modelId="{6203284D-CDDC-6047-9AD2-BD52D8EFF622}">
      <dsp:nvSpPr>
        <dsp:cNvPr id="0" name=""/>
        <dsp:cNvSpPr/>
      </dsp:nvSpPr>
      <dsp:spPr>
        <a:xfrm>
          <a:off x="2143642" y="3108949"/>
          <a:ext cx="8144444" cy="6933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1600" b="1" kern="1200" dirty="0">
            <a:solidFill>
              <a:schemeClr val="tx1"/>
            </a:solidFill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600" b="1" kern="1200" dirty="0">
              <a:solidFill>
                <a:schemeClr val="tx1"/>
              </a:solidFill>
            </a:rPr>
            <a:t>SE DAN TRES CUESTIONES PREJUDICIALES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1800" b="1" kern="1200" dirty="0">
            <a:solidFill>
              <a:schemeClr val="tx1"/>
            </a:solidFill>
          </a:endParaRPr>
        </a:p>
        <a:p>
          <a:pPr marL="0"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kern="1200" dirty="0"/>
        </a:p>
      </dsp:txBody>
      <dsp:txXfrm>
        <a:off x="2143642" y="3108949"/>
        <a:ext cx="8144444" cy="693336"/>
      </dsp:txXfrm>
    </dsp:sp>
    <dsp:sp modelId="{7130D820-5FB1-DD49-80B1-FDF1BC166F1E}">
      <dsp:nvSpPr>
        <dsp:cNvPr id="0" name=""/>
        <dsp:cNvSpPr/>
      </dsp:nvSpPr>
      <dsp:spPr>
        <a:xfrm>
          <a:off x="2135429" y="4203176"/>
          <a:ext cx="8314495" cy="1098180"/>
        </a:xfrm>
        <a:prstGeom prst="rect">
          <a:avLst/>
        </a:prstGeom>
        <a:solidFill>
          <a:schemeClr val="accent6"/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chemeClr val="tx1"/>
              </a:solidFill>
            </a:rPr>
            <a:t>LA EXISTENCIA DE CLÁUSULAS ARBITRALES EN LO CONTRATOS DE SUMINISTRO ENTRE LAS VICTIMAS DEL DAÑO Y ALGUNAS DE LAS EMPRESAS CARTELISTAS</a:t>
          </a:r>
        </a:p>
      </dsp:txBody>
      <dsp:txXfrm>
        <a:off x="2135429" y="4203176"/>
        <a:ext cx="8314495" cy="10981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0DED5E-1F9D-594A-AE4A-852987689262}">
      <dsp:nvSpPr>
        <dsp:cNvPr id="0" name=""/>
        <dsp:cNvSpPr/>
      </dsp:nvSpPr>
      <dsp:spPr>
        <a:xfrm rot="5400000">
          <a:off x="-261822" y="625097"/>
          <a:ext cx="2808779" cy="228513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b="1" kern="1200" dirty="0">
              <a:solidFill>
                <a:schemeClr val="tx1"/>
              </a:solidFill>
            </a:rPr>
            <a:t>ETAPA 4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b="1" kern="1200" dirty="0">
              <a:solidFill>
                <a:schemeClr val="tx1"/>
              </a:solidFill>
            </a:rPr>
            <a:t>ARBITRAJE Y RETOS  </a:t>
          </a:r>
          <a:endParaRPr lang="es-CO" sz="1500" b="1" kern="1200" dirty="0"/>
        </a:p>
      </dsp:txBody>
      <dsp:txXfrm rot="-5400000">
        <a:off x="2" y="1505841"/>
        <a:ext cx="2285133" cy="523646"/>
      </dsp:txXfrm>
    </dsp:sp>
    <dsp:sp modelId="{78150091-0363-4F48-BCF0-ADC67F5A6C8E}">
      <dsp:nvSpPr>
        <dsp:cNvPr id="0" name=""/>
        <dsp:cNvSpPr/>
      </dsp:nvSpPr>
      <dsp:spPr>
        <a:xfrm rot="5400000">
          <a:off x="4578839" y="-2184442"/>
          <a:ext cx="2830986" cy="725730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800" kern="1200" dirty="0"/>
        </a:p>
        <a:p>
          <a:pPr marL="536575" lvl="1" indent="-365125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  <a:tabLst/>
          </a:pPr>
          <a:r>
            <a:rPr lang="es-ES_tradnl" sz="1800" kern="1200" dirty="0"/>
            <a:t>No pueden referirse a las excepciones de bloque ni revocarlas. </a:t>
          </a:r>
          <a:endParaRPr lang="es-CO" sz="1800" kern="1200" dirty="0"/>
        </a:p>
        <a:p>
          <a:pPr marL="536575" lvl="1" indent="-365125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  <a:tabLst/>
          </a:pPr>
          <a:r>
            <a:rPr lang="es-ES_tradnl" sz="1800" kern="1200" dirty="0"/>
            <a:t>No pueden formular cuestiones prejudiciales al TJUE</a:t>
          </a:r>
          <a:endParaRPr lang="es-CO" sz="1800" kern="1200" dirty="0"/>
        </a:p>
        <a:p>
          <a:pPr marL="536575" lvl="1" indent="-365125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  <a:tabLst/>
          </a:pPr>
          <a:r>
            <a:rPr lang="es-ES_tradnl" sz="1800" kern="1200" dirty="0"/>
            <a:t>No tienen los mismos poderes de investigación de las ANC</a:t>
          </a:r>
          <a:endParaRPr lang="es-CO" sz="1800" kern="1200" dirty="0"/>
        </a:p>
        <a:p>
          <a:pPr marL="536575" lvl="1" indent="-365125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  <a:tabLst/>
          </a:pPr>
          <a:r>
            <a:rPr lang="es-ES_tradnl" sz="1800" kern="1200" dirty="0"/>
            <a:t>No son claros los efectos de la aceptación de compromisos o terminación convencional (garantías) previo el reconocimiento y pago de los perjuicios a las victimas. </a:t>
          </a:r>
          <a:endParaRPr lang="es-CO" sz="1800" kern="1200" dirty="0"/>
        </a:p>
        <a:p>
          <a:pPr marL="536575" lvl="1" indent="-365125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  <a:tabLst/>
          </a:pPr>
          <a:r>
            <a:rPr lang="es-ES_tradnl" sz="1800" kern="1200" dirty="0"/>
            <a:t>Tampoco son claros los efectos de la delación. </a:t>
          </a:r>
          <a:endParaRPr lang="es-CO" sz="1800" kern="1200" dirty="0"/>
        </a:p>
        <a:p>
          <a:pPr marL="536575" lvl="1" indent="-365125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  <a:tabLst/>
          </a:pPr>
          <a:r>
            <a:rPr lang="es-CO" sz="1800" kern="1200" dirty="0"/>
            <a:t>Mejores prácticas de redacción de claúsulas arbitrales</a:t>
          </a:r>
        </a:p>
      </dsp:txBody>
      <dsp:txXfrm rot="-5400000">
        <a:off x="2365679" y="166915"/>
        <a:ext cx="7119111" cy="25545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7/10/20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46695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7/10/20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9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7/10/20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4401736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7/10/20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4605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7/10/20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975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7/10/20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251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7/10/20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319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smtClean="0"/>
              <a:t>7/10/20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43117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smtClean="0"/>
              <a:t>7/10/20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872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7/10/20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376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7/10/20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579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7/10/20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76051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diagramLayout" Target="../diagrams/layout4.xml"/><Relationship Id="rId7" Type="http://schemas.openxmlformats.org/officeDocument/2006/relationships/image" Target="../media/image1.tiff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4.tiff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BA5ACC-680B-D34D-A491-5F99E36DF7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523" y="703385"/>
            <a:ext cx="10318418" cy="4789991"/>
          </a:xfrm>
        </p:spPr>
        <p:txBody>
          <a:bodyPr/>
          <a:lstStyle/>
          <a:p>
            <a:r>
              <a:rPr lang="es-CO" sz="3600" dirty="0"/>
              <a:t>ARBITRAJE Y LIBRE COMPETENCIA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1DE132-3F02-E146-922C-9772749C0A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/>
              <a:t>UNA VISIÓN DESDE LA EXPERIENCIA COMUNITARIA EUROPEA</a:t>
            </a:r>
          </a:p>
        </p:txBody>
      </p:sp>
    </p:spTree>
    <p:extLst>
      <p:ext uri="{BB962C8B-B14F-4D97-AF65-F5344CB8AC3E}">
        <p14:creationId xmlns:p14="http://schemas.microsoft.com/office/powerpoint/2010/main" val="967072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B35D4C-78FD-1446-B849-E81AEB17E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231" y="335492"/>
            <a:ext cx="10178322" cy="596023"/>
          </a:xfrm>
        </p:spPr>
        <p:txBody>
          <a:bodyPr>
            <a:normAutofit fontScale="90000"/>
          </a:bodyPr>
          <a:lstStyle/>
          <a:p>
            <a:r>
              <a:rPr lang="es-CO" dirty="0"/>
              <a:t>ETAPAS </a:t>
            </a: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FEEE5581-FC8A-B746-A9EA-A6B58B66A7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9114033"/>
              </p:ext>
            </p:extLst>
          </p:nvPr>
        </p:nvGraphicFramePr>
        <p:xfrm>
          <a:off x="300333" y="1230489"/>
          <a:ext cx="11406757" cy="1547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Marcador de contenido 4">
            <a:extLst>
              <a:ext uri="{FF2B5EF4-FFF2-40B4-BE49-F238E27FC236}">
                <a16:creationId xmlns:a16="http://schemas.microsoft.com/office/drawing/2014/main" id="{A48ED5BD-A1F8-564B-9602-0A4CF916FC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8096501"/>
              </p:ext>
            </p:extLst>
          </p:nvPr>
        </p:nvGraphicFramePr>
        <p:xfrm>
          <a:off x="300333" y="3048646"/>
          <a:ext cx="10822938" cy="1547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Marcador de contenido 4">
            <a:extLst>
              <a:ext uri="{FF2B5EF4-FFF2-40B4-BE49-F238E27FC236}">
                <a16:creationId xmlns:a16="http://schemas.microsoft.com/office/drawing/2014/main" id="{EA42A96E-DB00-F941-8E4D-1F17A90AFF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6630394"/>
              </p:ext>
            </p:extLst>
          </p:nvPr>
        </p:nvGraphicFramePr>
        <p:xfrm>
          <a:off x="752354" y="4866803"/>
          <a:ext cx="10544004" cy="1991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4197905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E06FBF98-E6A1-5741-ADBF-ACE86CECBB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264607"/>
              </p:ext>
            </p:extLst>
          </p:nvPr>
        </p:nvGraphicFramePr>
        <p:xfrm>
          <a:off x="346365" y="318655"/>
          <a:ext cx="11095358" cy="5976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9C058CE0-C372-F642-8AD7-6F1FFD5B1D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3624" y="3429000"/>
            <a:ext cx="1146465" cy="114646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788CED1-E6FA-1549-B654-20A21E52C1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4795" y="415637"/>
            <a:ext cx="1146464" cy="114646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90A4EE9-7293-9744-8D3E-1B9C7E8CB5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7004" y="5309754"/>
            <a:ext cx="1229591" cy="122959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810212C-DF9E-7241-BD58-AA72174D09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54463" y="5065701"/>
            <a:ext cx="1229591" cy="12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259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C3BDBAAE-1A1D-0A4C-B866-109765A78D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435977"/>
              </p:ext>
            </p:extLst>
          </p:nvPr>
        </p:nvGraphicFramePr>
        <p:xfrm>
          <a:off x="785446" y="457199"/>
          <a:ext cx="11018626" cy="5791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8160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81B706D5-D85E-194E-9B8E-ECC0E1755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7858" y="509286"/>
            <a:ext cx="9294471" cy="6243206"/>
          </a:xfrm>
        </p:spPr>
        <p:txBody>
          <a:bodyPr>
            <a:normAutofit/>
          </a:bodyPr>
          <a:lstStyle/>
          <a:p>
            <a:pPr algn="just"/>
            <a:r>
              <a:rPr lang="es-CO" i="1" dirty="0"/>
              <a:t>Atendiendo a ese objetivo, el tribunal remitente deberá considerar en especial que una </a:t>
            </a:r>
            <a:r>
              <a:rPr lang="es-CO" b="1" i="1" dirty="0"/>
              <a:t>no abarca una controversia acerca de la respocláusula que se refiere en abstracto a las controversias que surjan en las relaciones contractuales responnsabilidad delictual en la que hubiera incurrido supuestamente una parte contratante a causa de su conducta en el ámbito de un cártel ilícito.</a:t>
            </a:r>
          </a:p>
          <a:p>
            <a:pPr algn="just"/>
            <a:endParaRPr lang="es-CO" i="1" dirty="0"/>
          </a:p>
          <a:p>
            <a:pPr algn="just"/>
            <a:r>
              <a:rPr lang="es-CO" i="1" dirty="0"/>
              <a:t>En efecto, toda vez que tal litigio no era razonablemente previsible para la empresa perjudicada cuando dio su consentimiento a esa cláusula, pues desconocía en ese momento el cártel ilícito en el que participaba la otra parte contratante, </a:t>
            </a:r>
            <a:r>
              <a:rPr lang="es-CO" b="1" i="1" dirty="0"/>
              <a:t>no se puede considerar que ese litigio tenga su origen en las relaciones contractuales. Por tanto, la referida cláusula no excluiría válidamente la competencia del tribunal remitente.</a:t>
            </a:r>
          </a:p>
          <a:p>
            <a:pPr marL="0" indent="0" algn="just">
              <a:buNone/>
            </a:pPr>
            <a:endParaRPr lang="es-CO" b="1" i="1" dirty="0"/>
          </a:p>
          <a:p>
            <a:pPr algn="just"/>
            <a:r>
              <a:rPr lang="es-CO" i="1" dirty="0">
                <a:solidFill>
                  <a:srgbClr val="FF0000"/>
                </a:solidFill>
              </a:rPr>
              <a:t>EN LAS ACCIONES FOLLOW ON SE VAN A REDUCIR LAS ACCIONES SUJETAS A LA COMPETENCIA ARBITRAL DADA LA REDUCCIÓN APLICADA POR EL TJCE. </a:t>
            </a:r>
          </a:p>
        </p:txBody>
      </p:sp>
    </p:spTree>
    <p:extLst>
      <p:ext uri="{BB962C8B-B14F-4D97-AF65-F5344CB8AC3E}">
        <p14:creationId xmlns:p14="http://schemas.microsoft.com/office/powerpoint/2010/main" val="2142923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4">
            <a:extLst>
              <a:ext uri="{FF2B5EF4-FFF2-40B4-BE49-F238E27FC236}">
                <a16:creationId xmlns:a16="http://schemas.microsoft.com/office/drawing/2014/main" id="{90FDE06A-8AAE-D841-B0E7-6C6A3EDBE8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7021112"/>
              </p:ext>
            </p:extLst>
          </p:nvPr>
        </p:nvGraphicFramePr>
        <p:xfrm>
          <a:off x="1250950" y="1252025"/>
          <a:ext cx="10155604" cy="3200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89B89B61-F342-E04F-8B3B-328BF3BFA05C}"/>
              </a:ext>
            </a:extLst>
          </p:cNvPr>
          <p:cNvSpPr txBox="1"/>
          <p:nvPr/>
        </p:nvSpPr>
        <p:spPr>
          <a:xfrm>
            <a:off x="10433538" y="4982307"/>
            <a:ext cx="8835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 dirty="0"/>
          </a:p>
          <a:p>
            <a:endParaRPr lang="es-CO" dirty="0"/>
          </a:p>
          <a:p>
            <a:r>
              <a:rPr lang="es-CO" dirty="0"/>
              <a:t>Gracias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DDC65FA-747C-0D4F-B989-3AD7F8E9D2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80320" y="4982307"/>
            <a:ext cx="1453217" cy="145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97545"/>
      </p:ext>
    </p:extLst>
  </p:cSld>
  <p:clrMapOvr>
    <a:masterClrMapping/>
  </p:clrMapOvr>
</p:sld>
</file>

<file path=ppt/theme/theme1.xml><?xml version="1.0" encoding="utf-8"?>
<a:theme xmlns:a="http://schemas.openxmlformats.org/drawingml/2006/main" name="Distintivo">
  <a:themeElements>
    <a:clrScheme name="Distintivo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Distintivo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stintiv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865</TotalTime>
  <Words>465</Words>
  <Application>Microsoft Macintosh PowerPoint</Application>
  <PresentationFormat>Panorámica</PresentationFormat>
  <Paragraphs>48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Gill Sans MT</vt:lpstr>
      <vt:lpstr>Impact</vt:lpstr>
      <vt:lpstr>Distintivo</vt:lpstr>
      <vt:lpstr>ARBITRAJE Y LIBRE COMPETENCIA</vt:lpstr>
      <vt:lpstr>ETAPAS 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ARBITRAJE Y LIBRE COMPETENCIA</dc:title>
  <dc:creator>INGRID SORAYA ORTIZ BAQUERO</dc:creator>
  <cp:lastModifiedBy>INGRID SORAYA ORTIZ BAQUERO</cp:lastModifiedBy>
  <cp:revision>15</cp:revision>
  <dcterms:created xsi:type="dcterms:W3CDTF">2020-07-07T02:25:33Z</dcterms:created>
  <dcterms:modified xsi:type="dcterms:W3CDTF">2020-07-10T16:31:12Z</dcterms:modified>
</cp:coreProperties>
</file>